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embeddedFontLst>
    <p:embeddedFont>
      <p:font typeface="Roboto Slab" panose="020B0604020202020204" charset="0"/>
      <p:regular r:id="rId10"/>
      <p:bold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-GB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2536350" y="4246275"/>
            <a:ext cx="4071300" cy="59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Goals - Key Performance Indicators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949200" y="1204325"/>
            <a:ext cx="7245600" cy="259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-GB" sz="1800">
                <a:solidFill>
                  <a:srgbClr val="FFFFFF"/>
                </a:solidFill>
              </a:rPr>
              <a:t>Daily New Users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-GB" sz="1800">
                <a:solidFill>
                  <a:srgbClr val="FFFFFF"/>
                </a:solidFill>
              </a:rPr>
              <a:t>Daily Active Users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-GB" sz="1800">
                <a:solidFill>
                  <a:srgbClr val="FFFFFF"/>
                </a:solidFill>
              </a:rPr>
              <a:t>Daily Activity Session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SzPct val="100000"/>
              <a:buAutoNum type="arabicPeriod"/>
            </a:pPr>
            <a:r>
              <a:rPr lang="en-GB" sz="1800">
                <a:solidFill>
                  <a:srgbClr val="FFFFFF"/>
                </a:solidFill>
              </a:rPr>
              <a:t>DAU/MAU Ratio: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SzPct val="100000"/>
              <a:buAutoNum type="arabicPeriod"/>
            </a:pPr>
            <a:r>
              <a:rPr lang="en-GB" sz="1800">
                <a:solidFill>
                  <a:srgbClr val="FFFFFF"/>
                </a:solidFill>
              </a:rPr>
              <a:t>Retention: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FFFFFF"/>
              </a:buClr>
              <a:buSzPct val="100000"/>
              <a:buAutoNum type="arabicPeriod"/>
            </a:pPr>
            <a:r>
              <a:rPr lang="en-GB" sz="1800">
                <a:solidFill>
                  <a:srgbClr val="FFFFFF"/>
                </a:solidFill>
              </a:rPr>
              <a:t>Crash-Free Sessions: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-GB" sz="1800">
                <a:solidFill>
                  <a:srgbClr val="FFFFFF"/>
                </a:solidFill>
              </a:rPr>
              <a:t>Custom Insights: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457200" y="288550"/>
            <a:ext cx="8271164" cy="59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800" dirty="0" smtClean="0">
                <a:solidFill>
                  <a:srgbClr val="FFFFFF"/>
                </a:solidFill>
              </a:rPr>
              <a:t>Leisure leagues back end reports from trials (POC)</a:t>
            </a:r>
            <a:endParaRPr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2489825" y="4281350"/>
            <a:ext cx="4284600" cy="59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Goals - Key Performance Indicators</a:t>
            </a:r>
          </a:p>
        </p:txBody>
      </p:sp>
      <p:pic>
        <p:nvPicPr>
          <p:cNvPr id="76" name="Shape 76" descr="Screen Shot 2016-12-01 at 6.47.06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198" cy="2478672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235950" y="2979450"/>
            <a:ext cx="8672100" cy="11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Daily New Users: The number of new app installations across all devices on a given day.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2489825" y="4281350"/>
            <a:ext cx="4284600" cy="59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Goals - Key Performance Indicators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235950" y="2979450"/>
            <a:ext cx="8672100" cy="11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Daily Active Users: The number of users actively using application across all devices on a given day. </a:t>
            </a:r>
          </a:p>
        </p:txBody>
      </p:sp>
      <p:pic>
        <p:nvPicPr>
          <p:cNvPr id="84" name="Shape 84" descr="Screen Shot 2016-12-01 at 10.15.54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2250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2489825" y="4281350"/>
            <a:ext cx="4284600" cy="59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Goals - Key Performance Indicators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235950" y="2979450"/>
            <a:ext cx="8672100" cy="11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Daily Activity Session: A measure of how long the typical daily active user is active in the app on a specific day.</a:t>
            </a:r>
          </a:p>
        </p:txBody>
      </p:sp>
      <p:pic>
        <p:nvPicPr>
          <p:cNvPr id="91" name="Shape 91" descr="Screen Shot 2016-12-01 at 10.24.46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2246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2489825" y="4281350"/>
            <a:ext cx="4284600" cy="59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Goals - Key Performance Indicators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235950" y="2979450"/>
            <a:ext cx="8672100" cy="11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DAU/MAU Ratio: A measure of how many daily users are active in the app on a specific day versus monthly active users.</a:t>
            </a:r>
          </a:p>
        </p:txBody>
      </p:sp>
      <p:pic>
        <p:nvPicPr>
          <p:cNvPr id="98" name="Shape 98" descr="Screen Shot 2016-12-01 at 10.24.46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2246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2489825" y="4281350"/>
            <a:ext cx="4284600" cy="59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Goals - Key Performance Indicators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235950" y="2979450"/>
            <a:ext cx="8672100" cy="11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DAU/MAU Ratio: A measure of how many daily users are active in the app on a specific day versus monthly active users.</a:t>
            </a:r>
          </a:p>
        </p:txBody>
      </p:sp>
      <p:pic>
        <p:nvPicPr>
          <p:cNvPr id="105" name="Shape 105" descr="Screen Shot 2016-12-01 at 10.41.54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198" cy="2056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489825" y="4281350"/>
            <a:ext cx="4284600" cy="59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Goals - Key Performance Indicators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235950" y="2979450"/>
            <a:ext cx="8672100" cy="11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rgbClr val="FFFFFF"/>
                </a:solidFill>
              </a:rPr>
              <a:t>Retention of New Users: The</a:t>
            </a:r>
            <a:r>
              <a:rPr lang="en-GB">
                <a:solidFill>
                  <a:srgbClr val="FFFFFF"/>
                </a:solidFill>
              </a:rPr>
              <a:t> </a:t>
            </a:r>
            <a:r>
              <a:rPr lang="en-GB" sz="1800">
                <a:solidFill>
                  <a:srgbClr val="FFFFFF"/>
                </a:solidFill>
              </a:rPr>
              <a:t>percentage of unique users that were daily active users on a specific day, 1, 7, or 30, post-installation. For example, D7 is the percentage of unique users that used the app on the 7th day after the install.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200">
              <a:solidFill>
                <a:srgbClr val="3B3B3B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</a:endParaRPr>
          </a:p>
        </p:txBody>
      </p:sp>
      <p:pic>
        <p:nvPicPr>
          <p:cNvPr id="112" name="Shape 112" descr="Screen Shot 2016-12-01 at 10.35.00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199" cy="2413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225</Words>
  <Application>Microsoft Office PowerPoint</Application>
  <PresentationFormat>On-screen Show (16:9)</PresentationFormat>
  <Paragraphs>21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Roboto Slab</vt:lpstr>
      <vt:lpstr>Roboto</vt:lpstr>
      <vt:lpstr>marina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</dc:creator>
  <cp:lastModifiedBy>Pete</cp:lastModifiedBy>
  <cp:revision>2</cp:revision>
  <dcterms:modified xsi:type="dcterms:W3CDTF">2018-10-02T18:04:54Z</dcterms:modified>
</cp:coreProperties>
</file>