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88" r:id="rId3"/>
    <p:sldId id="267" r:id="rId4"/>
    <p:sldId id="300" r:id="rId5"/>
    <p:sldId id="310" r:id="rId6"/>
    <p:sldId id="311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73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att" initials="MB" lastIdx="1" clrIdx="0">
    <p:extLst>
      <p:ext uri="{19B8F6BF-5375-455C-9EA6-DF929625EA0E}">
        <p15:presenceInfo xmlns:p15="http://schemas.microsoft.com/office/powerpoint/2012/main" userId="0556d2c247e4f96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2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" y="498"/>
      </p:cViewPr>
      <p:guideLst>
        <p:guide orient="horz" pos="4110"/>
        <p:guide pos="73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2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0199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18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1855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8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089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751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1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42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3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5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8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27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6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376" y="1548395"/>
            <a:ext cx="9279669" cy="1646302"/>
          </a:xfrm>
        </p:spPr>
        <p:txBody>
          <a:bodyPr/>
          <a:lstStyle/>
          <a:p>
            <a:pPr algn="l"/>
            <a:br>
              <a:rPr lang="en-GB" dirty="0"/>
            </a:br>
            <a:r>
              <a:rPr lang="en-GB" dirty="0"/>
              <a:t>Single User The screen flows mobile app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400" y="3942081"/>
            <a:ext cx="4329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document shows the flow –of the screens for the APP as a proof of concept using the sensors on the phone prior to Electronics….</a:t>
            </a:r>
          </a:p>
        </p:txBody>
      </p:sp>
      <p:pic>
        <p:nvPicPr>
          <p:cNvPr id="4" name="Picture 3" descr="C:\Users\Pete\Desktop\Football participation research paper\pro footballer installing phone app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0"/>
          <a:stretch/>
        </p:blipFill>
        <p:spPr bwMode="auto">
          <a:xfrm>
            <a:off x="5309724" y="3575696"/>
            <a:ext cx="2349353" cy="2878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Screen Index for Single user free APP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10308529" cy="393976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Screen 1: APP: SINGLE USER - ??? branded page</a:t>
            </a:r>
          </a:p>
          <a:p>
            <a:r>
              <a:rPr lang="en-GB" dirty="0"/>
              <a:t>Screen 2: APP: SINGLE USER Sign-up or Log-in</a:t>
            </a:r>
          </a:p>
          <a:p>
            <a:r>
              <a:rPr lang="en-GB" dirty="0"/>
              <a:t>Screen 3: APP: SINGLE USER Sign-up or Log-in</a:t>
            </a:r>
          </a:p>
          <a:p>
            <a:r>
              <a:rPr lang="en-GB" dirty="0"/>
              <a:t>Screen 4: APP: SINGLE USER Welcome page</a:t>
            </a:r>
          </a:p>
          <a:p>
            <a:r>
              <a:rPr lang="en-GB" dirty="0"/>
              <a:t>Screen 5: APP: SINGLE USER Capture Session Data</a:t>
            </a:r>
          </a:p>
          <a:p>
            <a:r>
              <a:rPr lang="en-GB" dirty="0"/>
              <a:t>Screen 6: APP SINGLE USER Capture Session Data</a:t>
            </a:r>
          </a:p>
          <a:p>
            <a:r>
              <a:rPr lang="en-GB" dirty="0"/>
              <a:t>Screen 7:  APP SINGLE USER Upload Session Data</a:t>
            </a:r>
          </a:p>
          <a:p>
            <a:r>
              <a:rPr lang="en-GB" dirty="0"/>
              <a:t>Screen 8: APP SINGLE USER Session Summary dashboard</a:t>
            </a:r>
          </a:p>
          <a:p>
            <a:r>
              <a:rPr lang="en-GB" dirty="0"/>
              <a:t>Screen 9: APP SINGLE USER Session Summary scroll down for day, week, month, </a:t>
            </a:r>
          </a:p>
          <a:p>
            <a:r>
              <a:rPr lang="en-GB" dirty="0"/>
              <a:t>Screen 10: APP SINGLE USER annual summary whole year charts</a:t>
            </a:r>
          </a:p>
          <a:p>
            <a:r>
              <a:rPr lang="en-GB" dirty="0"/>
              <a:t>Screen 11: APP: SINGLE USER Heat map (android and IOS)</a:t>
            </a:r>
          </a:p>
          <a:p>
            <a:r>
              <a:rPr lang="en-GB" dirty="0"/>
              <a:t>Screen 12: APP: SINGLE USER Rankings (feature to be discussed as may be educational or performance)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08960" y="670560"/>
            <a:ext cx="1933788" cy="3378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086" y="670560"/>
            <a:ext cx="2064112" cy="341811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/>
          <p:cNvSpPr/>
          <p:nvPr/>
        </p:nvSpPr>
        <p:spPr>
          <a:xfrm>
            <a:off x="1227909" y="421930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3640183" y="424107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6030686" y="4397828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8652349" y="5032405"/>
            <a:ext cx="110297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/>
          <a:stretch/>
        </p:blipFill>
        <p:spPr>
          <a:xfrm>
            <a:off x="8036657" y="670560"/>
            <a:ext cx="2334358" cy="35705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47257" y="4281429"/>
            <a:ext cx="208721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Need to insert jog as metric between walking and running these to now read</a:t>
            </a:r>
          </a:p>
          <a:p>
            <a:r>
              <a:rPr lang="en-GB" sz="1100" dirty="0" err="1"/>
              <a:t>Walk,jog,run,sprint</a:t>
            </a:r>
            <a:endParaRPr lang="en-GB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484673" y="5301286"/>
            <a:ext cx="2196003" cy="6001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Branding screen this is how the app label will look on smartphone (Quant)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71685" y="5347062"/>
            <a:ext cx="2115624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Sign up details can be adjusted maybe just email password league or club, team, age</a:t>
            </a:r>
          </a:p>
          <a:p>
            <a:r>
              <a:rPr lang="en-GB" sz="1100" dirty="0"/>
              <a:t>Based on age then the metrics zones apply</a:t>
            </a:r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91" y="670560"/>
            <a:ext cx="1809410" cy="34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7552517" y="6069302"/>
            <a:ext cx="1972491" cy="518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GB" sz="18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powered by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718" y="5995851"/>
            <a:ext cx="1866756" cy="42825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392033" y="49607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4305374" y="49607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Oval 13"/>
          <p:cNvSpPr/>
          <p:nvPr/>
        </p:nvSpPr>
        <p:spPr>
          <a:xfrm>
            <a:off x="7382839" y="496076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20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271" y="940526"/>
            <a:ext cx="1857054" cy="373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4360" y="940526"/>
            <a:ext cx="1938439" cy="3735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92834" y="940526"/>
            <a:ext cx="1645929" cy="373597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8988665" y="3858567"/>
            <a:ext cx="133643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Background picture and palette colour to be discussed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4"/>
          <a:stretch/>
        </p:blipFill>
        <p:spPr>
          <a:xfrm>
            <a:off x="2809431" y="818606"/>
            <a:ext cx="2641601" cy="47122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/>
          <a:stretch/>
        </p:blipFill>
        <p:spPr>
          <a:xfrm>
            <a:off x="5697486" y="896983"/>
            <a:ext cx="2386014" cy="4652916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27260"/>
          <a:stretch/>
        </p:blipFill>
        <p:spPr>
          <a:xfrm>
            <a:off x="8593824" y="957943"/>
            <a:ext cx="2870200" cy="459195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8835" y="5655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0"/>
          <a:stretch/>
        </p:blipFill>
        <p:spPr>
          <a:xfrm>
            <a:off x="228619" y="827314"/>
            <a:ext cx="2334358" cy="465908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9240435" y="5655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" name="Oval 13"/>
          <p:cNvSpPr/>
          <p:nvPr/>
        </p:nvSpPr>
        <p:spPr>
          <a:xfrm>
            <a:off x="6433293" y="566130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3581045" y="565591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7258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6"/>
          <a:stretch/>
        </p:blipFill>
        <p:spPr>
          <a:xfrm>
            <a:off x="509587" y="870857"/>
            <a:ext cx="3249613" cy="51331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8"/>
          <a:stretch/>
        </p:blipFill>
        <p:spPr>
          <a:xfrm>
            <a:off x="4152901" y="896983"/>
            <a:ext cx="3048000" cy="51070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/>
          <a:stretch/>
        </p:blipFill>
        <p:spPr>
          <a:xfrm>
            <a:off x="8156575" y="879566"/>
            <a:ext cx="3286126" cy="512444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39231" y="59966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7" name="Oval 6"/>
          <p:cNvSpPr/>
          <p:nvPr/>
        </p:nvSpPr>
        <p:spPr>
          <a:xfrm>
            <a:off x="5843340" y="599660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8" name="Oval 7"/>
          <p:cNvSpPr/>
          <p:nvPr/>
        </p:nvSpPr>
        <p:spPr>
          <a:xfrm>
            <a:off x="9013008" y="5943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172200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10"/>
          <p:cNvPicPr preferRelativeResize="0"/>
          <p:nvPr/>
        </p:nvPicPr>
        <p:blipFill rotWithShape="1">
          <a:blip r:embed="rId2">
            <a:alphaModFix/>
          </a:blip>
          <a:srcRect t="7421"/>
          <a:stretch/>
        </p:blipFill>
        <p:spPr>
          <a:xfrm>
            <a:off x="1087347" y="1140822"/>
            <a:ext cx="2199600" cy="3736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 rotWithShape="1">
          <a:blip r:embed="rId3" cstate="print"/>
          <a:srcRect l="37238" t="50286" r="45367" b="20021"/>
          <a:stretch/>
        </p:blipFill>
        <p:spPr bwMode="auto">
          <a:xfrm rot="5400000">
            <a:off x="3986905" y="2405985"/>
            <a:ext cx="2172603" cy="2769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4" cstate="print"/>
          <a:srcRect l="51452" t="30727" r="31531" b="48957"/>
          <a:stretch/>
        </p:blipFill>
        <p:spPr bwMode="auto">
          <a:xfrm>
            <a:off x="3596828" y="22263"/>
            <a:ext cx="2769291" cy="2541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Oval 19"/>
          <p:cNvSpPr/>
          <p:nvPr/>
        </p:nvSpPr>
        <p:spPr>
          <a:xfrm>
            <a:off x="1462816" y="505770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Oval 21"/>
          <p:cNvSpPr/>
          <p:nvPr/>
        </p:nvSpPr>
        <p:spPr>
          <a:xfrm>
            <a:off x="4699166" y="505770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15" name="Oval 14"/>
          <p:cNvSpPr/>
          <p:nvPr/>
        </p:nvSpPr>
        <p:spPr>
          <a:xfrm>
            <a:off x="8001166" y="505770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12</a:t>
            </a:r>
          </a:p>
        </p:txBody>
      </p:sp>
      <p:pic>
        <p:nvPicPr>
          <p:cNvPr id="8" name="Picture 2" descr="C:\Users\Tfisher\Downloads\IMG-20161212-00012.jpg">
            <a:extLst>
              <a:ext uri="{FF2B5EF4-FFF2-40B4-BE49-F238E27FC236}">
                <a16:creationId xmlns:a16="http://schemas.microsoft.com/office/drawing/2014/main" id="{218C3183-56AE-4D19-BF09-4825CA55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5266" y="1140822"/>
            <a:ext cx="4288971" cy="3216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2009</TotalTime>
  <Words>271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 Single User The screen flows mobile app </vt:lpstr>
      <vt:lpstr>Screen Index for Single user free APP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GPS</dc:title>
  <dc:creator>Pete</dc:creator>
  <cp:lastModifiedBy>Tierney, Pete</cp:lastModifiedBy>
  <cp:revision>273</cp:revision>
  <dcterms:created xsi:type="dcterms:W3CDTF">2016-11-07T17:41:44Z</dcterms:created>
  <dcterms:modified xsi:type="dcterms:W3CDTF">2021-03-02T08:14:13Z</dcterms:modified>
</cp:coreProperties>
</file>