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9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3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0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9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8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21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0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BC98-87A1-440E-8248-AFFEEF4DF9C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2D54-227B-4516-BEA3-97512FB43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quantrax.co.uk" TargetMode="External"/><Relationship Id="rId4" Type="http://schemas.openxmlformats.org/officeDocument/2006/relationships/hyperlink" Target="mailto:contact@quantrax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847" y="4100695"/>
            <a:ext cx="9144000" cy="1173832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IOS App  </a:t>
            </a:r>
            <a:r>
              <a:rPr lang="en-GB" sz="3200" b="1" u="sng" dirty="0"/>
              <a:t>trouble shooting guide</a:t>
            </a:r>
          </a:p>
        </p:txBody>
      </p:sp>
      <p:pic>
        <p:nvPicPr>
          <p:cNvPr id="3" name="Google Shape;251;p28" descr="A close up of a sign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1114" y="122638"/>
            <a:ext cx="4887466" cy="3580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80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9" y="1672044"/>
            <a:ext cx="2421228" cy="429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81" y="2386147"/>
            <a:ext cx="2421228" cy="4297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3" y="1541638"/>
            <a:ext cx="2421228" cy="429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752" y="493320"/>
            <a:ext cx="5451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your session fails to upload and you see one of these messages then please go to the trouble shooting guide at the end of this document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83" y="2386147"/>
            <a:ext cx="2306056" cy="38175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273143" y="209008"/>
            <a:ext cx="60960" cy="63833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11410" y="493320"/>
            <a:ext cx="2548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if after a few minutes your screen is still stuck on this page and you have not received a report, then go to trouble shooting guide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6326" y="6566080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91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26" y="1973137"/>
            <a:ext cx="2021731" cy="3502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1814219"/>
            <a:ext cx="2055845" cy="3649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02" y="719300"/>
            <a:ext cx="2232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/>
              <a:t>Problem </a:t>
            </a:r>
          </a:p>
          <a:p>
            <a:r>
              <a:rPr lang="en-GB" sz="1600" dirty="0"/>
              <a:t>After several minutes you are still seeing this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5260" y="140891"/>
            <a:ext cx="541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Trouble shooting with IOS.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869" y="5481046"/>
            <a:ext cx="4367585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u="sng" dirty="0"/>
              <a:t>Solution</a:t>
            </a:r>
          </a:p>
          <a:p>
            <a:r>
              <a:rPr lang="en-GB" sz="1400" dirty="0"/>
              <a:t>Kill application, Turn GPS unit on and if after 30 seconds the LED displays solid amber then repeat the download process, if nothing happens then follow 2 of </a:t>
            </a:r>
            <a:r>
              <a:rPr lang="en-GB" sz="1400" dirty="0" smtClean="0"/>
              <a:t>trouble shooting </a:t>
            </a:r>
            <a:r>
              <a:rPr lang="en-GB" sz="1400" dirty="0"/>
              <a:t>guide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7072" y="1136264"/>
            <a:ext cx="213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If this message appears then go to settings and ensure you are online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78" y="2947853"/>
            <a:ext cx="1765261" cy="333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93" y="2947851"/>
            <a:ext cx="1887138" cy="33136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3779" y="1864903"/>
            <a:ext cx="213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If this message appears then follow on screen instructions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4446" y="1012018"/>
            <a:ext cx="213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Go to home screen and press tab Manual file upload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882373" y="1846904"/>
            <a:ext cx="73284" cy="2096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1931" y="719302"/>
            <a:ext cx="17418" cy="5931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87" y="2947853"/>
            <a:ext cx="1934288" cy="34181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29258" y="1381782"/>
            <a:ext cx="2133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This indicates that upload is being done Once completed you will get a report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772094" y="2456315"/>
            <a:ext cx="14620" cy="2022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329660" y="3875314"/>
            <a:ext cx="1522766" cy="375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206386" y="2874198"/>
            <a:ext cx="1924997" cy="649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19209" y="6567753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38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45260" y="140891"/>
            <a:ext cx="541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Trouble shooting with IOS. 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550" y="980920"/>
            <a:ext cx="4249783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/>
              <a:t>If this is the </a:t>
            </a:r>
            <a:r>
              <a:rPr lang="en-GB" sz="1600" i="1" dirty="0" smtClean="0"/>
              <a:t>first </a:t>
            </a:r>
            <a:r>
              <a:rPr lang="en-GB" sz="1600" i="1" dirty="0"/>
              <a:t>time use, you may be asked for a password.  The default password for your unit is: </a:t>
            </a:r>
            <a:r>
              <a:rPr lang="en-GB" sz="1600" b="1" i="1" u="sng" dirty="0"/>
              <a:t>12345678</a:t>
            </a:r>
            <a:endParaRPr lang="en-GB" sz="1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9" y="1811917"/>
            <a:ext cx="1979899" cy="3761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25" y="1811917"/>
            <a:ext cx="2158308" cy="3788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4454" y="668844"/>
            <a:ext cx="4570593" cy="18158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/>
              <a:t>If you are in an area that has a </a:t>
            </a:r>
            <a:r>
              <a:rPr lang="en-GB" sz="1600" i="1" dirty="0" err="1"/>
              <a:t>wifi</a:t>
            </a:r>
            <a:r>
              <a:rPr lang="en-GB" sz="1600" i="1" dirty="0"/>
              <a:t> that you regularly use. Then your Phone can sometimes attempt to automatically connect to that, while downloading from your </a:t>
            </a:r>
            <a:r>
              <a:rPr lang="en-GB" sz="1600" i="1" dirty="0" err="1"/>
              <a:t>gps</a:t>
            </a:r>
            <a:r>
              <a:rPr lang="en-GB" sz="1600" i="1" dirty="0"/>
              <a:t> unit. Causing no download.</a:t>
            </a:r>
          </a:p>
          <a:p>
            <a:r>
              <a:rPr lang="en-GB" sz="1600" i="1" dirty="0"/>
              <a:t>To prevent this from happening then go to settings and turn off the auto join of your regular </a:t>
            </a:r>
            <a:r>
              <a:rPr lang="en-GB" sz="1600" i="1" dirty="0" err="1"/>
              <a:t>wifi</a:t>
            </a:r>
            <a:endParaRPr lang="en-GB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76" y="2941577"/>
            <a:ext cx="2018989" cy="3400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17" y="2952205"/>
            <a:ext cx="2001186" cy="33894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22716" y="541003"/>
            <a:ext cx="17418" cy="5931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86" y="3072206"/>
            <a:ext cx="1915545" cy="340009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926424" y="2484726"/>
            <a:ext cx="234346" cy="1221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023881" y="3298914"/>
            <a:ext cx="2010741" cy="814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3447" y="6516126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4</a:t>
            </a:fld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800435" y="3706174"/>
            <a:ext cx="615003" cy="992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81308" y="5392708"/>
            <a:ext cx="653256" cy="1430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5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45260" y="140891"/>
            <a:ext cx="541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Trouble shooting with IOS. 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1" y="1586267"/>
            <a:ext cx="2500751" cy="4273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6" y="2552957"/>
            <a:ext cx="1939395" cy="3307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76" y="3588824"/>
            <a:ext cx="1735501" cy="3152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8" y="3229353"/>
            <a:ext cx="1840195" cy="3266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941" y="601976"/>
            <a:ext cx="260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this screen appears then follow the on screen instructions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5521" y="2781544"/>
            <a:ext cx="22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Mobile data is switched off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0176" y="2538853"/>
            <a:ext cx="202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tab to turn 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8424" y="1701389"/>
            <a:ext cx="233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Make sure that you Allow access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44211" y="3249964"/>
            <a:ext cx="128177" cy="8899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96226" y="2996512"/>
            <a:ext cx="421538" cy="862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28087" y="2142483"/>
            <a:ext cx="152690" cy="1906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18457" y="419863"/>
            <a:ext cx="217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tab to turn 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792" y="1049197"/>
            <a:ext cx="1753303" cy="335449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1199223" y="789195"/>
            <a:ext cx="139043" cy="1605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0777" y="6559180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3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722" y="193616"/>
            <a:ext cx="541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Trouble shooting with IOS. 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375" y="3755535"/>
            <a:ext cx="2610202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Please ensure you have sufficient battery life on your mobile. Whilst the App is using very little power, it does use the </a:t>
            </a:r>
            <a:r>
              <a:rPr lang="en-GB" dirty="0" err="1"/>
              <a:t>wifi</a:t>
            </a:r>
            <a:r>
              <a:rPr lang="en-GB" dirty="0"/>
              <a:t> signal </a:t>
            </a:r>
          </a:p>
          <a:p>
            <a:r>
              <a:rPr lang="en-GB" dirty="0"/>
              <a:t>In some cases low power can disrupt </a:t>
            </a:r>
            <a:r>
              <a:rPr lang="en-GB" dirty="0" err="1"/>
              <a:t>wifi</a:t>
            </a:r>
            <a:r>
              <a:rPr lang="en-GB" dirty="0"/>
              <a:t> connectivity</a:t>
            </a:r>
          </a:p>
        </p:txBody>
      </p:sp>
      <p:sp>
        <p:nvSpPr>
          <p:cNvPr id="5" name="AutoShape 2" descr="https://sa1-api.asm.skype.com/v1/objects/0-sa-d1-c84539a43086487b4fb6535bfa2daba4/views/imgpsh_fullsize_an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What that Wi-Fi label at the top of your iPhone means | Macwor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74" y="2012460"/>
            <a:ext cx="2619375" cy="174307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978127" y="1320699"/>
            <a:ext cx="205650" cy="819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93093" y="1135655"/>
            <a:ext cx="41103" cy="1004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13827" y="774368"/>
            <a:ext cx="223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 icon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7338" y="977933"/>
            <a:ext cx="112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WIFI icon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59750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oogle Shape;251;p28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617" y="312738"/>
            <a:ext cx="3799531" cy="24249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/>
        </p:nvSpPr>
        <p:spPr>
          <a:xfrm>
            <a:off x="4373428" y="3072348"/>
            <a:ext cx="71741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SzPts val="1280"/>
              <a:buChar char="▶"/>
            </a:pPr>
            <a:r>
              <a:rPr lang="en-GB" sz="2000" b="1" dirty="0"/>
              <a:t>For more help here are our contact details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900"/>
              </a:spcBef>
              <a:buSzPts val="1200"/>
            </a:pPr>
            <a:endParaRPr lang="en-GB" sz="2000" dirty="0"/>
          </a:p>
          <a:p>
            <a:pPr marL="285750" indent="-270510">
              <a:lnSpc>
                <a:spcPct val="90000"/>
              </a:lnSpc>
              <a:spcBef>
                <a:spcPts val="900"/>
              </a:spcBef>
              <a:buSzPts val="1200"/>
              <a:buChar char="▶"/>
            </a:pPr>
            <a:r>
              <a:rPr lang="en-GB" sz="2000" b="1" dirty="0"/>
              <a:t>T: +44 (0) 2476993088</a:t>
            </a:r>
          </a:p>
          <a:p>
            <a:pPr marL="15240">
              <a:lnSpc>
                <a:spcPct val="90000"/>
              </a:lnSpc>
              <a:spcBef>
                <a:spcPts val="900"/>
              </a:spcBef>
              <a:buSzPts val="1200"/>
            </a:pPr>
            <a:r>
              <a:rPr lang="en-GB" sz="2000" b="1" dirty="0"/>
              <a:t>          </a:t>
            </a:r>
          </a:p>
          <a:p>
            <a:pPr marL="285750" indent="-289560">
              <a:lnSpc>
                <a:spcPct val="90000"/>
              </a:lnSpc>
              <a:spcBef>
                <a:spcPts val="900"/>
              </a:spcBef>
              <a:buClr>
                <a:srgbClr val="0F496F"/>
              </a:buClr>
              <a:buSzPts val="1500"/>
              <a:buChar char="▶"/>
            </a:pPr>
            <a:r>
              <a:rPr lang="en-GB" sz="2000" b="1" dirty="0"/>
              <a:t>Email:  </a:t>
            </a:r>
            <a:r>
              <a:rPr lang="en-GB" sz="2000" b="1" u="sng" dirty="0">
                <a:hlinkClick r:id="rId4"/>
              </a:rPr>
              <a:t>contact@quantrax.co.uk</a:t>
            </a:r>
            <a:r>
              <a:rPr lang="en-GB" sz="2000" b="1" u="sng" dirty="0"/>
              <a:t>             </a:t>
            </a:r>
            <a:r>
              <a:rPr lang="en-GB" sz="2000" b="1" u="sng" dirty="0">
                <a:hlinkClick r:id="rId5"/>
              </a:rPr>
              <a:t>support@quantrax.co.uk</a:t>
            </a:r>
            <a:endParaRPr lang="en-GB" sz="2000" b="1" u="sng" dirty="0"/>
          </a:p>
          <a:p>
            <a:pPr marL="285750" indent="-289560">
              <a:lnSpc>
                <a:spcPct val="90000"/>
              </a:lnSpc>
              <a:spcBef>
                <a:spcPts val="900"/>
              </a:spcBef>
              <a:buClr>
                <a:srgbClr val="0F496F"/>
              </a:buClr>
              <a:buSzPts val="1500"/>
              <a:buChar char="▶"/>
            </a:pPr>
            <a:endParaRPr lang="en-GB" sz="2000" b="1" u="sng" dirty="0"/>
          </a:p>
          <a:p>
            <a:pPr marL="285750" indent="-289560">
              <a:lnSpc>
                <a:spcPct val="90000"/>
              </a:lnSpc>
              <a:spcBef>
                <a:spcPts val="900"/>
              </a:spcBef>
              <a:buClr>
                <a:srgbClr val="0F496F"/>
              </a:buClr>
              <a:buSzPts val="1500"/>
              <a:buChar char="▶"/>
            </a:pPr>
            <a:r>
              <a:rPr lang="en-GB" sz="2000" b="1" u="sng" dirty="0"/>
              <a:t>Or write to us at</a:t>
            </a:r>
            <a:endParaRPr lang="en-GB" sz="2000" b="1" dirty="0"/>
          </a:p>
          <a:p>
            <a:pPr>
              <a:lnSpc>
                <a:spcPct val="90000"/>
              </a:lnSpc>
              <a:spcBef>
                <a:spcPts val="900"/>
              </a:spcBef>
              <a:buSzPts val="1200"/>
            </a:pPr>
            <a:r>
              <a:rPr lang="en-GB" sz="2000" dirty="0"/>
              <a:t>Unit 1a Sole End Business Park, Astley Lane, Nuneaton, CV12 0NE</a:t>
            </a:r>
          </a:p>
          <a:p>
            <a:pPr>
              <a:lnSpc>
                <a:spcPct val="90000"/>
              </a:lnSpc>
              <a:spcBef>
                <a:spcPts val="900"/>
              </a:spcBef>
              <a:buSzPts val="1200"/>
            </a:pPr>
            <a:r>
              <a:rPr lang="en-GB" sz="2000" dirty="0"/>
              <a:t>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12775" y="6476476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25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IOS App  trouble shooting guide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App  trouble shooting guide</dc:title>
  <dc:creator>pete tierney</dc:creator>
  <cp:lastModifiedBy>pete tierney</cp:lastModifiedBy>
  <cp:revision>1</cp:revision>
  <dcterms:created xsi:type="dcterms:W3CDTF">2020-09-18T18:41:42Z</dcterms:created>
  <dcterms:modified xsi:type="dcterms:W3CDTF">2020-09-18T18:41:52Z</dcterms:modified>
</cp:coreProperties>
</file>