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9" r:id="rId3"/>
    <p:sldId id="263" r:id="rId4"/>
    <p:sldId id="266" r:id="rId5"/>
  </p:sldIdLst>
  <p:sldSz cx="12192000" cy="6858000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 tierney" initials="pt" lastIdx="0" clrIdx="0">
    <p:extLst>
      <p:ext uri="{19B8F6BF-5375-455C-9EA6-DF929625EA0E}">
        <p15:presenceInfo xmlns:p15="http://schemas.microsoft.com/office/powerpoint/2012/main" userId="dc6aa9d54ade1f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649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5667" cy="503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991" y="2"/>
            <a:ext cx="2985667" cy="5032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2F64-31CB-4ABD-B96E-DED10A6A5EAE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4125"/>
            <a:ext cx="60039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085" y="4822374"/>
            <a:ext cx="5511581" cy="39451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5471"/>
            <a:ext cx="2985667" cy="503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991" y="9515471"/>
            <a:ext cx="2985667" cy="5032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E515D-E0E6-4478-9B55-99124A3AC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97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096E-2E03-47C2-828F-F05271F664CD}" type="datetime1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39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B5076-7F03-4C2B-836E-93D8FC383330}" type="datetime1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82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53DC-1AFD-4E85-A290-43F911D8C910}" type="datetime1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3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92301-444C-4DE3-BEEE-B6C00182F49A}" type="datetime1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DB97-085D-4E0F-A499-CBE8D32F274E}" type="datetime1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2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BFB7-93ED-49C2-AE7C-A4BC7354A15E}" type="datetime1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5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50551-0F96-495C-AC96-4AFBCE9924F1}" type="datetime1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6F66B-4553-4DAF-801E-4E6A6857260D}" type="datetime1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0012-1A16-471B-A2CF-D3C77660DB5E}" type="datetime1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4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2835-12B1-4BE3-A0C7-B6EE49C676A9}" type="datetime1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9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153-6BDA-4E12-8244-9D9BD1CB9E30}" type="datetime1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3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6F7A7-D3D8-4002-B36B-14566A74D0E8}" type="datetime1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11C0-E8B9-4F83-A57A-CC77E02E1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8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ant-cx.pi314.in/users/sign_in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847" y="4100695"/>
            <a:ext cx="9144000" cy="23876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Viewing your data on your mobile phone</a:t>
            </a:r>
            <a:endParaRPr lang="en-GB" sz="3200" b="1" u="sng" dirty="0"/>
          </a:p>
        </p:txBody>
      </p:sp>
      <p:pic>
        <p:nvPicPr>
          <p:cNvPr id="3" name="Google Shape;251;p28" descr="A close up of a sign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1114" y="122638"/>
            <a:ext cx="4887466" cy="3580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11C0-E8B9-4F83-A57A-CC77E02E1C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46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49" y="2049117"/>
            <a:ext cx="2448206" cy="45608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983152" y="2988811"/>
            <a:ext cx="1113474" cy="4417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39867" y="2032391"/>
            <a:ext cx="966146" cy="662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57471" y="328564"/>
            <a:ext cx="5817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Your </a:t>
            </a:r>
            <a:r>
              <a:rPr lang="en-GB" sz="2000" b="1" u="sng" dirty="0" err="1"/>
              <a:t>Quantrax</a:t>
            </a:r>
            <a:r>
              <a:rPr lang="en-GB" sz="2000" b="1" u="sng" dirty="0"/>
              <a:t> home screen and the navigation tabs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2540" y="931737"/>
            <a:ext cx="158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 screen dashboard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45966" y="1401969"/>
            <a:ext cx="1583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Current and historical session charts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39234" y="3481406"/>
            <a:ext cx="1563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Current session heat map</a:t>
            </a:r>
          </a:p>
          <a:p>
            <a:r>
              <a:rPr lang="en-GB" sz="1600" dirty="0"/>
              <a:t>Zoom in and  out rotate for any view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17" y="1957821"/>
            <a:ext cx="2943192" cy="43888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3"/>
          <a:stretch/>
        </p:blipFill>
        <p:spPr>
          <a:xfrm>
            <a:off x="8993300" y="1113526"/>
            <a:ext cx="2943193" cy="918865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5057432" y="1869577"/>
            <a:ext cx="138792" cy="3633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48873" y="1572958"/>
            <a:ext cx="1583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 menu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74927" y="425074"/>
            <a:ext cx="3504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Your </a:t>
            </a:r>
            <a:r>
              <a:rPr lang="en-GB" sz="2000" b="1" u="sng" dirty="0" err="1"/>
              <a:t>Quantrax</a:t>
            </a:r>
            <a:r>
              <a:rPr lang="en-GB" sz="2000" b="1" u="sng" dirty="0"/>
              <a:t> heat map feature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06988" y="6609966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2</a:t>
            </a:fld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6" y="2119066"/>
            <a:ext cx="2434613" cy="46400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9152" y="834295"/>
            <a:ext cx="1273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Total distance covered in your session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126082" y="1658400"/>
            <a:ext cx="514250" cy="19185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09111" y="3385000"/>
            <a:ext cx="2006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Time spent and distance travelled in various speed zones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098043" y="4058194"/>
            <a:ext cx="927404" cy="8076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25447" y="5197937"/>
            <a:ext cx="71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Max </a:t>
            </a:r>
            <a:r>
              <a:rPr lang="en-GB" sz="1400" dirty="0" smtClean="0"/>
              <a:t>speed</a:t>
            </a:r>
            <a:endParaRPr lang="en-GB" sz="1400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2010770" y="5459547"/>
            <a:ext cx="1014677" cy="88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04391" y="6180210"/>
            <a:ext cx="16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Your total cumulative to date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963275" y="6125084"/>
            <a:ext cx="1784214" cy="423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643043" y="6094124"/>
            <a:ext cx="284977" cy="216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04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" t="-1" r="866" b="26414"/>
          <a:stretch/>
        </p:blipFill>
        <p:spPr>
          <a:xfrm>
            <a:off x="2928224" y="2152184"/>
            <a:ext cx="2630091" cy="42366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05562" y="199383"/>
            <a:ext cx="2474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Activity Charts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66" y="1130275"/>
            <a:ext cx="2377188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Session speed chart zoom in and highlight various speeds at key points of your 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8224" y="1244007"/>
            <a:ext cx="2630091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All activity for every day every session summarised here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9281" y="1505855"/>
            <a:ext cx="266435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Total distance covered and high speed running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5649" y="3457760"/>
            <a:ext cx="30331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Enabling you to monitor what you are doing throughout the week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High speed running as a key performance and potential injury marker if do too much or too little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4"/>
          <a:stretch/>
        </p:blipFill>
        <p:spPr>
          <a:xfrm>
            <a:off x="5929282" y="2152187"/>
            <a:ext cx="2664353" cy="25982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0" b="23252"/>
          <a:stretch/>
        </p:blipFill>
        <p:spPr>
          <a:xfrm>
            <a:off x="5957557" y="4750421"/>
            <a:ext cx="2636076" cy="16383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6"/>
          <a:stretch/>
        </p:blipFill>
        <p:spPr>
          <a:xfrm>
            <a:off x="73569" y="2330604"/>
            <a:ext cx="2328185" cy="40581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33114" y="6484040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99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/>
        </p:blipFill>
        <p:spPr>
          <a:xfrm>
            <a:off x="8618636" y="1783021"/>
            <a:ext cx="2336364" cy="4170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>
          <a:xfrm>
            <a:off x="5664636" y="1838777"/>
            <a:ext cx="2435468" cy="4114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3"/>
          <a:stretch/>
        </p:blipFill>
        <p:spPr>
          <a:xfrm>
            <a:off x="246033" y="1838778"/>
            <a:ext cx="2274327" cy="4114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06"/>
          <a:stretch/>
        </p:blipFill>
        <p:spPr>
          <a:xfrm>
            <a:off x="2949498" y="1838779"/>
            <a:ext cx="2286000" cy="41148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741" y="681497"/>
            <a:ext cx="1034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Being able to track all your key metrics daily, weekly, monthly. With the additional features of being able to highlight and zoom in to specific areas</a:t>
            </a:r>
          </a:p>
          <a:p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837668" y="6301042"/>
            <a:ext cx="9447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Now go to your </a:t>
            </a:r>
            <a:r>
              <a:rPr lang="en-GB" i="1" dirty="0" smtClean="0"/>
              <a:t>web browser </a:t>
            </a:r>
            <a:r>
              <a:rPr lang="en-GB" i="1" dirty="0"/>
              <a:t>for more in depth analysis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0439" y="6301042"/>
            <a:ext cx="3873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https://quant-cx.pi314.in/users/sign_in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124406" y="6543596"/>
            <a:ext cx="2743200" cy="365125"/>
          </a:xfrm>
        </p:spPr>
        <p:txBody>
          <a:bodyPr/>
          <a:lstStyle/>
          <a:p>
            <a:fld id="{8AD511C0-E8B9-4F83-A57A-CC77E02E1C7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836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173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Viewing your data on your mobile phone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tierney</dc:creator>
  <cp:lastModifiedBy>pete tierney</cp:lastModifiedBy>
  <cp:revision>76</cp:revision>
  <cp:lastPrinted>2020-09-14T18:58:08Z</cp:lastPrinted>
  <dcterms:created xsi:type="dcterms:W3CDTF">2020-08-22T17:09:15Z</dcterms:created>
  <dcterms:modified xsi:type="dcterms:W3CDTF">2020-09-18T18:45:31Z</dcterms:modified>
</cp:coreProperties>
</file>