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9144000" cy="5143500" type="screen16x9"/>
  <p:notesSz cx="6858000" cy="9144000"/>
  <p:embeddedFontLst>
    <p:embeddedFont>
      <p:font typeface="Open Sans" panose="020B0606030504020204" pitchFamily="34" charset="0"/>
      <p:regular r:id="rId44"/>
      <p:bold r:id="rId45"/>
      <p:italic r:id="rId46"/>
      <p:boldItalic r:id="rId47"/>
    </p:embeddedFont>
    <p:embeddedFont>
      <p:font typeface="Open Sans Light" panose="020B0306030504020204" pitchFamily="34" charset="0"/>
      <p:regular r:id="rId48"/>
      <p:bold r:id="rId49"/>
      <p:italic r:id="rId50"/>
      <p:boldItalic r:id="rId51"/>
    </p:embeddedFont>
    <p:embeddedFont>
      <p:font typeface="Roboto" panose="02000000000000000000" pitchFamily="2" charset="0"/>
      <p:regular r:id="rId52"/>
      <p:bold r:id="rId53"/>
      <p:italic r:id="rId54"/>
      <p:boldItalic r:id="rId55"/>
    </p:embeddedFont>
    <p:embeddedFont>
      <p:font typeface="Roboto Condensed" panose="02000000000000000000" pitchFamily="2" charset="0"/>
      <p:regular r:id="rId56"/>
      <p:bold r:id="rId57"/>
      <p:italic r:id="rId58"/>
      <p:boldItalic r:id="rId59"/>
    </p:embeddedFont>
    <p:embeddedFont>
      <p:font typeface="Roboto Condensed Light" panose="02000000000000000000" pitchFamily="2" charset="0"/>
      <p:regular r:id="rId60"/>
      <p:bold r:id="rId61"/>
      <p:italic r:id="rId62"/>
      <p:boldItalic r:id="rId63"/>
    </p:embeddedFont>
    <p:embeddedFont>
      <p:font typeface="Source Sans 3" panose="020B0604020202020204" charset="0"/>
      <p:regular r:id="rId64"/>
      <p:bold r:id="rId65"/>
      <p:italic r:id="rId66"/>
      <p:boldItalic r:id="rId67"/>
    </p:embeddedFont>
    <p:embeddedFont>
      <p:font typeface="Source Sans Pro" panose="020B0503030403020204" pitchFamily="34" charset="0"/>
      <p:regular r:id="rId6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E5BD469-7DAC-41F5-95A2-2624A233245D}">
  <a:tblStyle styleId="{4E5BD469-7DAC-41F5-95A2-2624A233245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277508F-BD4D-42D4-A120-06450A498246}"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96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font" Target="fonts/font4.fntdata"/><Relationship Id="rId63" Type="http://schemas.openxmlformats.org/officeDocument/2006/relationships/font" Target="fonts/font20.fntdata"/><Relationship Id="rId68" Type="http://schemas.openxmlformats.org/officeDocument/2006/relationships/font" Target="fonts/font25.fntdata"/><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font" Target="fonts/font15.fntdata"/><Relationship Id="rId66" Type="http://schemas.openxmlformats.org/officeDocument/2006/relationships/font" Target="fonts/font23.fntdata"/><Relationship Id="rId5" Type="http://schemas.openxmlformats.org/officeDocument/2006/relationships/slide" Target="slides/slide4.xml"/><Relationship Id="rId61" Type="http://schemas.openxmlformats.org/officeDocument/2006/relationships/font" Target="fonts/font18.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font" Target="fonts/font13.fntdata"/><Relationship Id="rId64" Type="http://schemas.openxmlformats.org/officeDocument/2006/relationships/font" Target="fonts/font21.fntdata"/><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8.fntdata"/><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59" Type="http://schemas.openxmlformats.org/officeDocument/2006/relationships/font" Target="fonts/font16.fntdata"/><Relationship Id="rId67" Type="http://schemas.openxmlformats.org/officeDocument/2006/relationships/font" Target="fonts/font2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1.fntdata"/><Relationship Id="rId62" Type="http://schemas.openxmlformats.org/officeDocument/2006/relationships/font" Target="fonts/font19.fntdata"/><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font" Target="fonts/font14.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font" Target="fonts/font17.fntdata"/><Relationship Id="rId65" Type="http://schemas.openxmlformats.org/officeDocument/2006/relationships/font" Target="fonts/font22.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7.fntdata"/><Relationship Id="rId55"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172258508c9_1_1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172258508c9_1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Add information about specific presentation/event and presenter.</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3a0812d5c55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3a0812d5c55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This led us into creating the recommendations for better sharing of climate  data.</a:t>
            </a:r>
            <a:endParaRPr>
              <a:solidFill>
                <a:schemeClr val="dk1"/>
              </a:solidFill>
            </a:endParaRPr>
          </a:p>
          <a:p>
            <a:pPr marL="0" lvl="0" indent="0" algn="l" rtl="0">
              <a:spcBef>
                <a:spcPts val="0"/>
              </a:spcBef>
              <a:spcAft>
                <a:spcPts val="0"/>
              </a:spcAft>
              <a:buNone/>
            </a:pPr>
            <a:r>
              <a:rPr lang="en">
                <a:solidFill>
                  <a:schemeClr val="dk1"/>
                </a:solidFill>
              </a:rPr>
              <a:t>Available in many languages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0b0a864924_0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30b0a864924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endParaRPr sz="2400" b="1">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Source Sans 3"/>
                <a:ea typeface="Source Sans 3"/>
                <a:cs typeface="Source Sans 3"/>
                <a:sym typeface="Source Sans 3"/>
              </a:rPr>
              <a:t>These recommendations for better sharing of climate data have been drafted by Creative Commons to provide guidance that maximizes access, sharing, and reuse of open climate data, with practical steps that can be implemented today. We developed these recommendations in consultation and collaboration with key members of </a:t>
            </a:r>
            <a:r>
              <a:rPr lang="en" sz="1200" b="1">
                <a:solidFill>
                  <a:schemeClr val="dk1"/>
                </a:solidFill>
                <a:latin typeface="Source Sans 3"/>
                <a:ea typeface="Source Sans 3"/>
                <a:cs typeface="Source Sans 3"/>
                <a:sym typeface="Source Sans 3"/>
              </a:rPr>
              <a:t>government agencies and intergovernmental organizations </a:t>
            </a:r>
            <a:r>
              <a:rPr lang="en" sz="1200">
                <a:solidFill>
                  <a:schemeClr val="dk1"/>
                </a:solidFill>
                <a:latin typeface="Source Sans 3"/>
                <a:ea typeface="Source Sans 3"/>
                <a:cs typeface="Source Sans 3"/>
                <a:sym typeface="Source Sans 3"/>
              </a:rPr>
              <a:t>that have taken a strong interest in open practices to produce and publish climate datasets (including observation records), data catalogs, and/or data products (including interpretations and analyses), including: </a:t>
            </a:r>
            <a:endParaRPr sz="1200">
              <a:solidFill>
                <a:schemeClr val="dk1"/>
              </a:solidFill>
              <a:latin typeface="Source Sans 3"/>
              <a:ea typeface="Source Sans 3"/>
              <a:cs typeface="Source Sans 3"/>
              <a:sym typeface="Source Sans 3"/>
            </a:endParaRPr>
          </a:p>
          <a:p>
            <a:pPr marL="457200" lvl="0" indent="-304800" algn="l" rtl="0">
              <a:lnSpc>
                <a:spcPct val="115000"/>
              </a:lnSpc>
              <a:spcBef>
                <a:spcPts val="0"/>
              </a:spcBef>
              <a:spcAft>
                <a:spcPts val="0"/>
              </a:spcAft>
              <a:buClr>
                <a:schemeClr val="dk1"/>
              </a:buClr>
              <a:buSzPts val="1200"/>
              <a:buFont typeface="Source Sans 3"/>
              <a:buChar char="●"/>
            </a:pPr>
            <a:r>
              <a:rPr lang="en" sz="1200">
                <a:solidFill>
                  <a:schemeClr val="dk1"/>
                </a:solidFill>
                <a:latin typeface="Source Sans 3"/>
                <a:ea typeface="Source Sans 3"/>
                <a:cs typeface="Source Sans 3"/>
                <a:sym typeface="Source Sans 3"/>
              </a:rPr>
              <a:t>International Organization for Standardization (ISO)</a:t>
            </a:r>
            <a:endParaRPr sz="1200">
              <a:solidFill>
                <a:schemeClr val="dk1"/>
              </a:solidFill>
              <a:latin typeface="Source Sans 3"/>
              <a:ea typeface="Source Sans 3"/>
              <a:cs typeface="Source Sans 3"/>
              <a:sym typeface="Source Sans 3"/>
            </a:endParaRPr>
          </a:p>
          <a:p>
            <a:pPr marL="457200" lvl="0" indent="-304800" algn="l" rtl="0">
              <a:lnSpc>
                <a:spcPct val="115000"/>
              </a:lnSpc>
              <a:spcBef>
                <a:spcPts val="0"/>
              </a:spcBef>
              <a:spcAft>
                <a:spcPts val="0"/>
              </a:spcAft>
              <a:buClr>
                <a:schemeClr val="dk1"/>
              </a:buClr>
              <a:buSzPts val="1200"/>
              <a:buFont typeface="Source Sans 3"/>
              <a:buChar char="●"/>
            </a:pPr>
            <a:r>
              <a:rPr lang="en" sz="1200">
                <a:solidFill>
                  <a:schemeClr val="dk1"/>
                </a:solidFill>
                <a:latin typeface="Source Sans 3"/>
                <a:ea typeface="Source Sans 3"/>
                <a:cs typeface="Source Sans 3"/>
                <a:sym typeface="Source Sans 3"/>
              </a:rPr>
              <a:t>World Resources Institute (WRI)</a:t>
            </a: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23cdcfc15aa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23cdcfc15aa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Generalizing and will share a new publication soon.</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3a24c147db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3a24c147db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Generalizing and will share a new publication soon.</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23cdcfc15aa_0_1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23cdcfc15aa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316c3f7d81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316c3f7d81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3a0812d5c55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3a0812d5c55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Available in many languages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30b0a864924_0_1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30b0a864924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30b0a864924_0_1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30b0a864924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30b0a864924_0_1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30b0a864924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122702a4f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122702a4f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open content helps solve the world’s most pressing problems.</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30b0a864924_0_1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30b0a864924_0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30b0a864924_0_2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30b0a864924_0_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30b0a864924_0_2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30b0a864924_0_2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30b0a864924_0_2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30b0a864924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open content helps solve the world’s most pressing problems.</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365c8675fa1_0_1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365c8675fa1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open content helps solve the world’s most pressing problems.</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365c8675fa1_0_1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365c8675fa1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open content helps solve the world’s most pressing problems.</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3a0812d5c55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3a0812d5c55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30b2ac4956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30b2ac4956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open content helps solve the world’s most pressing problems.</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30b0a864924_0_2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30b0a864924_0_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open content helps solve the world’s most pressing problems.</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30b0a864924_0_2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30b0a864924_0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open content helps solve the world’s most pressing problems.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0b2ac49567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0b2ac4956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open content helps solve the world’s most pressing problems.</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3122702a4f2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3122702a4f2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open content helps solve the world’s most pressing problems.</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173b42175b4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173b42175b4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Do you have any suggestions or takeaways?</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Takeaways / Recommendations / Suggestions</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0b0a864924_0_2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0b0a864924_0_2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23cdcfc15aa_0_1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23cdcfc15aa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171ab51ce49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171ab51ce49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171ab51ce49_0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171ab51ce49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172258508c9_1_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172258508c9_1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172258508c9_1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172258508c9_1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172258508c9_1_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172258508c9_1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172258508c9_1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172258508c9_1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3cdcfc15aa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23cdcfc15aa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CC is a nonprofit organization that supports the infrastructure that makes the public commons possible in today’s digital environment. The public commons is essential to enable us to address the world’s most pressing challenges and to create a brighter future for all.</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72258508c9_1_1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72258508c9_1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172258508c9_1_1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172258508c9_1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3cdcfc15aa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23cdcfc15aa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CC is addressing pressing problems example: The Movement for a Better Internet.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3cdcfc15aa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3cdcfc15aa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How CC is addressing pressing problems example: Open Climate Campaign.</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3cdcfc15aa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3cdcfc15aa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b="1">
                <a:solidFill>
                  <a:schemeClr val="dk1"/>
                </a:solidFill>
              </a:rPr>
              <a:t>Immediate Global Impact</a:t>
            </a:r>
            <a:r>
              <a:rPr lang="en">
                <a:solidFill>
                  <a:schemeClr val="dk1"/>
                </a:solidFill>
              </a:rPr>
              <a:t>:</a:t>
            </a:r>
            <a:endParaRPr>
              <a:solidFill>
                <a:schemeClr val="dk1"/>
              </a:solidFill>
            </a:endParaRPr>
          </a:p>
          <a:p>
            <a:pPr marL="457200" lvl="0" indent="-298450" algn="l" rtl="0">
              <a:lnSpc>
                <a:spcPct val="115000"/>
              </a:lnSpc>
              <a:spcBef>
                <a:spcPts val="1200"/>
              </a:spcBef>
              <a:spcAft>
                <a:spcPts val="0"/>
              </a:spcAft>
              <a:buClr>
                <a:schemeClr val="dk1"/>
              </a:buClr>
              <a:buSzPts val="1100"/>
              <a:buChar char="●"/>
            </a:pPr>
            <a:r>
              <a:rPr lang="en">
                <a:solidFill>
                  <a:schemeClr val="dk1"/>
                </a:solidFill>
              </a:rPr>
              <a:t>Climate change poses an urgent, existential threat to the planet, affecting ecosystems, weather patterns, sea levels, and biodiversity. Timely access to data is critical for understanding and mitigating these impacts.</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b="1">
                <a:solidFill>
                  <a:schemeClr val="dk1"/>
                </a:solidFill>
              </a:rPr>
              <a:t>Policy and Decision-Making</a:t>
            </a:r>
            <a:r>
              <a:rPr lang="en">
                <a:solidFill>
                  <a:schemeClr val="dk1"/>
                </a:solidFill>
              </a:rPr>
              <a:t>:</a:t>
            </a:r>
            <a:endParaRPr>
              <a:solidFill>
                <a:schemeClr val="dk1"/>
              </a:solidFill>
            </a:endParaRPr>
          </a:p>
          <a:p>
            <a:pPr marL="457200" lvl="0" indent="-298450" algn="l" rtl="0">
              <a:lnSpc>
                <a:spcPct val="115000"/>
              </a:lnSpc>
              <a:spcBef>
                <a:spcPts val="1200"/>
              </a:spcBef>
              <a:spcAft>
                <a:spcPts val="0"/>
              </a:spcAft>
              <a:buClr>
                <a:schemeClr val="dk1"/>
              </a:buClr>
              <a:buSzPts val="1100"/>
              <a:buChar char="●"/>
            </a:pPr>
            <a:r>
              <a:rPr lang="en">
                <a:solidFill>
                  <a:schemeClr val="dk1"/>
                </a:solidFill>
              </a:rPr>
              <a:t>Effective climate policies require accurate and up-to-date data. Open access enables policymakers to make informed decisions quickly, respond to emerging threats, and implement effective climate action plans.</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b="1">
                <a:solidFill>
                  <a:schemeClr val="dk1"/>
                </a:solidFill>
              </a:rPr>
              <a:t>Disaster Preparedness and Response</a:t>
            </a:r>
            <a:r>
              <a:rPr lang="en">
                <a:solidFill>
                  <a:schemeClr val="dk1"/>
                </a:solidFill>
              </a:rPr>
              <a:t>:</a:t>
            </a:r>
            <a:endParaRPr>
              <a:solidFill>
                <a:schemeClr val="dk1"/>
              </a:solidFill>
            </a:endParaRPr>
          </a:p>
          <a:p>
            <a:pPr marL="457200" lvl="0" indent="-298450" algn="l" rtl="0">
              <a:lnSpc>
                <a:spcPct val="115000"/>
              </a:lnSpc>
              <a:spcBef>
                <a:spcPts val="1200"/>
              </a:spcBef>
              <a:spcAft>
                <a:spcPts val="0"/>
              </a:spcAft>
              <a:buClr>
                <a:schemeClr val="dk1"/>
              </a:buClr>
              <a:buSzPts val="1100"/>
              <a:buChar char="●"/>
            </a:pPr>
            <a:r>
              <a:rPr lang="en">
                <a:solidFill>
                  <a:schemeClr val="dk1"/>
                </a:solidFill>
              </a:rPr>
              <a:t>Climate change increases the frequency and intensity of extreme weather events such as hurricanes, floods, and wildfires. Open data allows for better prediction, preparedness, and response to these disasters, potentially saving lives and reducing economic losses.</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b="1">
                <a:solidFill>
                  <a:schemeClr val="dk1"/>
                </a:solidFill>
              </a:rPr>
              <a:t>Global Collaboration</a:t>
            </a:r>
            <a:r>
              <a:rPr lang="en">
                <a:solidFill>
                  <a:schemeClr val="dk1"/>
                </a:solidFill>
              </a:rPr>
              <a:t>:</a:t>
            </a:r>
            <a:endParaRPr>
              <a:solidFill>
                <a:schemeClr val="dk1"/>
              </a:solidFill>
            </a:endParaRPr>
          </a:p>
          <a:p>
            <a:pPr marL="457200" lvl="0" indent="-298450" algn="l" rtl="0">
              <a:lnSpc>
                <a:spcPct val="115000"/>
              </a:lnSpc>
              <a:spcBef>
                <a:spcPts val="1200"/>
              </a:spcBef>
              <a:spcAft>
                <a:spcPts val="0"/>
              </a:spcAft>
              <a:buClr>
                <a:schemeClr val="dk1"/>
              </a:buClr>
              <a:buSzPts val="1100"/>
              <a:buChar char="●"/>
            </a:pPr>
            <a:r>
              <a:rPr lang="en">
                <a:solidFill>
                  <a:schemeClr val="dk1"/>
                </a:solidFill>
              </a:rPr>
              <a:t>Climate change is a global issue that requires a coordinated international response. Open data facilitates collaboration among countries, researchers, and organizations, fostering a unified effort to address climate challenges.</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b="1">
                <a:solidFill>
                  <a:schemeClr val="dk1"/>
                </a:solidFill>
              </a:rPr>
              <a:t>Monitoring and Compliance</a:t>
            </a:r>
            <a:r>
              <a:rPr lang="en">
                <a:solidFill>
                  <a:schemeClr val="dk1"/>
                </a:solidFill>
              </a:rPr>
              <a:t>:</a:t>
            </a:r>
            <a:endParaRPr>
              <a:solidFill>
                <a:schemeClr val="dk1"/>
              </a:solidFill>
            </a:endParaRPr>
          </a:p>
          <a:p>
            <a:pPr marL="457200" lvl="0" indent="-298450" algn="l" rtl="0">
              <a:lnSpc>
                <a:spcPct val="115000"/>
              </a:lnSpc>
              <a:spcBef>
                <a:spcPts val="1200"/>
              </a:spcBef>
              <a:spcAft>
                <a:spcPts val="0"/>
              </a:spcAft>
              <a:buClr>
                <a:schemeClr val="dk1"/>
              </a:buClr>
              <a:buSzPts val="1100"/>
              <a:buChar char="●"/>
            </a:pPr>
            <a:r>
              <a:rPr lang="en">
                <a:solidFill>
                  <a:schemeClr val="dk1"/>
                </a:solidFill>
              </a:rPr>
              <a:t>Transparency in climate data is essential for monitoring compliance with international agreements, such as the Paris Agreement. Open data allows for independent verification and accountability of national commitments to reduce greenhouse gas emissions.</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b="1">
                <a:solidFill>
                  <a:schemeClr val="dk1"/>
                </a:solidFill>
              </a:rPr>
              <a:t>Public Awareness and Engagement</a:t>
            </a:r>
            <a:r>
              <a:rPr lang="en">
                <a:solidFill>
                  <a:schemeClr val="dk1"/>
                </a:solidFill>
              </a:rPr>
              <a:t>:</a:t>
            </a:r>
            <a:endParaRPr>
              <a:solidFill>
                <a:schemeClr val="dk1"/>
              </a:solidFill>
            </a:endParaRPr>
          </a:p>
          <a:p>
            <a:pPr marL="457200" lvl="0" indent="-298450" algn="l" rtl="0">
              <a:lnSpc>
                <a:spcPct val="115000"/>
              </a:lnSpc>
              <a:spcBef>
                <a:spcPts val="1200"/>
              </a:spcBef>
              <a:spcAft>
                <a:spcPts val="0"/>
              </a:spcAft>
              <a:buClr>
                <a:schemeClr val="dk1"/>
              </a:buClr>
              <a:buSzPts val="1100"/>
              <a:buChar char="●"/>
            </a:pPr>
            <a:r>
              <a:rPr lang="en">
                <a:solidFill>
                  <a:schemeClr val="dk1"/>
                </a:solidFill>
              </a:rPr>
              <a:t>Educating the public about the urgency and impact of climate change is crucial for fostering widespread support for climate action. Open data empowers citizens, NGOs, and the media to disseminate information and advocate for necessary changes.</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b="1">
                <a:solidFill>
                  <a:schemeClr val="dk1"/>
                </a:solidFill>
              </a:rPr>
              <a:t>Adaptive Management</a:t>
            </a:r>
            <a:r>
              <a:rPr lang="en">
                <a:solidFill>
                  <a:schemeClr val="dk1"/>
                </a:solidFill>
              </a:rPr>
              <a:t>:</a:t>
            </a:r>
            <a:endParaRPr>
              <a:solidFill>
                <a:schemeClr val="dk1"/>
              </a:solidFill>
            </a:endParaRPr>
          </a:p>
          <a:p>
            <a:pPr marL="457200" lvl="0" indent="-298450" algn="l" rtl="0">
              <a:lnSpc>
                <a:spcPct val="115000"/>
              </a:lnSpc>
              <a:spcBef>
                <a:spcPts val="1200"/>
              </a:spcBef>
              <a:spcAft>
                <a:spcPts val="0"/>
              </a:spcAft>
              <a:buClr>
                <a:schemeClr val="dk1"/>
              </a:buClr>
              <a:buSzPts val="1100"/>
              <a:buChar char="●"/>
            </a:pPr>
            <a:r>
              <a:rPr lang="en">
                <a:solidFill>
                  <a:schemeClr val="dk1"/>
                </a:solidFill>
              </a:rPr>
              <a:t>As climate conditions change rapidly, adaptive management strategies are essential. Open data enables continuous monitoring and adjustment of policies and practices to respond to new information and emerging trends.</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b="1">
                <a:solidFill>
                  <a:schemeClr val="dk1"/>
                </a:solidFill>
              </a:rPr>
              <a:t>Economic Implications</a:t>
            </a:r>
            <a:r>
              <a:rPr lang="en">
                <a:solidFill>
                  <a:schemeClr val="dk1"/>
                </a:solidFill>
              </a:rPr>
              <a:t>:</a:t>
            </a:r>
            <a:endParaRPr>
              <a:solidFill>
                <a:schemeClr val="dk1"/>
              </a:solidFill>
            </a:endParaRPr>
          </a:p>
          <a:p>
            <a:pPr marL="457200" lvl="0" indent="-298450" algn="l" rtl="0">
              <a:lnSpc>
                <a:spcPct val="115000"/>
              </a:lnSpc>
              <a:spcBef>
                <a:spcPts val="1200"/>
              </a:spcBef>
              <a:spcAft>
                <a:spcPts val="0"/>
              </a:spcAft>
              <a:buClr>
                <a:schemeClr val="dk1"/>
              </a:buClr>
              <a:buSzPts val="1100"/>
              <a:buChar char="●"/>
            </a:pPr>
            <a:r>
              <a:rPr lang="en">
                <a:solidFill>
                  <a:schemeClr val="dk1"/>
                </a:solidFill>
              </a:rPr>
              <a:t>Climate change has significant economic implications, affecting agriculture, infrastructure, health, and more. Open data helps businesses and governments assess risks, plan for climate resilience, and make informed economic decisions.</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b="1">
                <a:solidFill>
                  <a:schemeClr val="dk1"/>
                </a:solidFill>
              </a:rPr>
              <a:t>Health and Safety</a:t>
            </a:r>
            <a:r>
              <a:rPr lang="en">
                <a:solidFill>
                  <a:schemeClr val="dk1"/>
                </a:solidFill>
              </a:rPr>
              <a:t>:</a:t>
            </a:r>
            <a:endParaRPr>
              <a:solidFill>
                <a:schemeClr val="dk1"/>
              </a:solidFill>
            </a:endParaRPr>
          </a:p>
          <a:p>
            <a:pPr marL="457200" lvl="0" indent="-298450" algn="l" rtl="0">
              <a:lnSpc>
                <a:spcPct val="115000"/>
              </a:lnSpc>
              <a:spcBef>
                <a:spcPts val="1200"/>
              </a:spcBef>
              <a:spcAft>
                <a:spcPts val="0"/>
              </a:spcAft>
              <a:buClr>
                <a:schemeClr val="dk1"/>
              </a:buClr>
              <a:buSzPts val="1100"/>
              <a:buChar char="●"/>
            </a:pPr>
            <a:r>
              <a:rPr lang="en">
                <a:solidFill>
                  <a:schemeClr val="dk1"/>
                </a:solidFill>
              </a:rPr>
              <a:t>Climate change impacts public health through increased heatwaves, spread of diseases, and pollution. Open data helps health professionals and policymakers address these challenges proactively and protect public health.</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b="1">
                <a:solidFill>
                  <a:schemeClr val="dk1"/>
                </a:solidFill>
              </a:rPr>
              <a:t>Innovation and Technology Development</a:t>
            </a:r>
            <a:r>
              <a:rPr lang="en">
                <a:solidFill>
                  <a:schemeClr val="dk1"/>
                </a:solidFill>
              </a:rPr>
              <a:t>:</a:t>
            </a:r>
            <a:endParaRPr>
              <a:solidFill>
                <a:schemeClr val="dk1"/>
              </a:solidFill>
            </a:endParaRPr>
          </a:p>
          <a:p>
            <a:pPr marL="457200" lvl="0" indent="-298450" algn="l" rtl="0">
              <a:lnSpc>
                <a:spcPct val="115000"/>
              </a:lnSpc>
              <a:spcBef>
                <a:spcPts val="1200"/>
              </a:spcBef>
              <a:spcAft>
                <a:spcPts val="0"/>
              </a:spcAft>
              <a:buClr>
                <a:schemeClr val="dk1"/>
              </a:buClr>
              <a:buSzPts val="1100"/>
              <a:buChar char="●"/>
            </a:pPr>
            <a:r>
              <a:rPr lang="en">
                <a:solidFill>
                  <a:schemeClr val="dk1"/>
                </a:solidFill>
              </a:rPr>
              <a:t>Access to climate data can drive technological innovations aimed at mitigating and adapting to climate change, such as renewable energy solutions, carbon capture technologies, and sustainable agriculture practices.</a:t>
            </a:r>
            <a:endParaRPr>
              <a:solidFill>
                <a:schemeClr val="dk1"/>
              </a:solidFill>
            </a:endParaRPr>
          </a:p>
          <a:p>
            <a:pPr marL="0" lvl="0" indent="0" algn="l" rtl="0">
              <a:spcBef>
                <a:spcPts val="120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0b0a864924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30b0a864924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b="1">
                <a:solidFill>
                  <a:schemeClr val="dk1"/>
                </a:solidFill>
              </a:rPr>
              <a:t>Transparency and Accountability</a:t>
            </a:r>
            <a:r>
              <a:rPr lang="en">
                <a:solidFill>
                  <a:schemeClr val="dk1"/>
                </a:solidFill>
              </a:rPr>
              <a:t>:</a:t>
            </a:r>
            <a:endParaRPr>
              <a:solidFill>
                <a:schemeClr val="dk1"/>
              </a:solidFill>
            </a:endParaRPr>
          </a:p>
          <a:p>
            <a:pPr marL="457200" lvl="0" indent="-298450" algn="l" rtl="0">
              <a:lnSpc>
                <a:spcPct val="115000"/>
              </a:lnSpc>
              <a:spcBef>
                <a:spcPts val="1200"/>
              </a:spcBef>
              <a:spcAft>
                <a:spcPts val="0"/>
              </a:spcAft>
              <a:buClr>
                <a:schemeClr val="dk1"/>
              </a:buClr>
              <a:buSzPts val="1100"/>
              <a:buChar char="●"/>
            </a:pPr>
            <a:r>
              <a:rPr lang="en">
                <a:solidFill>
                  <a:schemeClr val="dk1"/>
                </a:solidFill>
              </a:rPr>
              <a:t>Open data ensures transparency, allowing the public, researchers, and policymakers to verify findings and hold governments and organizations accountable for their actions and commitments regarding climate change.</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b="1">
                <a:solidFill>
                  <a:schemeClr val="dk1"/>
                </a:solidFill>
              </a:rPr>
              <a:t>Scientific Research and Innovation</a:t>
            </a:r>
            <a:r>
              <a:rPr lang="en">
                <a:solidFill>
                  <a:schemeClr val="dk1"/>
                </a:solidFill>
              </a:rPr>
              <a:t>:</a:t>
            </a:r>
            <a:endParaRPr>
              <a:solidFill>
                <a:schemeClr val="dk1"/>
              </a:solidFill>
            </a:endParaRPr>
          </a:p>
          <a:p>
            <a:pPr marL="457200" lvl="0" indent="-298450" algn="l" rtl="0">
              <a:lnSpc>
                <a:spcPct val="115000"/>
              </a:lnSpc>
              <a:spcBef>
                <a:spcPts val="1200"/>
              </a:spcBef>
              <a:spcAft>
                <a:spcPts val="0"/>
              </a:spcAft>
              <a:buClr>
                <a:schemeClr val="dk1"/>
              </a:buClr>
              <a:buSzPts val="1100"/>
              <a:buChar char="●"/>
            </a:pPr>
            <a:r>
              <a:rPr lang="en">
                <a:solidFill>
                  <a:schemeClr val="dk1"/>
                </a:solidFill>
              </a:rPr>
              <a:t>Open access to climate data facilitates scientific research by providing researchers with the necessary information to study climate patterns, validate models, and innovate solutions to mitigate and adapt to climate change.</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b="1">
                <a:solidFill>
                  <a:schemeClr val="dk1"/>
                </a:solidFill>
              </a:rPr>
              <a:t>Informed Decision-Making</a:t>
            </a:r>
            <a:r>
              <a:rPr lang="en">
                <a:solidFill>
                  <a:schemeClr val="dk1"/>
                </a:solidFill>
              </a:rPr>
              <a:t>:</a:t>
            </a:r>
            <a:endParaRPr>
              <a:solidFill>
                <a:schemeClr val="dk1"/>
              </a:solidFill>
            </a:endParaRPr>
          </a:p>
          <a:p>
            <a:pPr marL="457200" lvl="0" indent="-298450" algn="l" rtl="0">
              <a:lnSpc>
                <a:spcPct val="115000"/>
              </a:lnSpc>
              <a:spcBef>
                <a:spcPts val="1200"/>
              </a:spcBef>
              <a:spcAft>
                <a:spcPts val="0"/>
              </a:spcAft>
              <a:buClr>
                <a:schemeClr val="dk1"/>
              </a:buClr>
              <a:buSzPts val="1100"/>
              <a:buChar char="●"/>
            </a:pPr>
            <a:r>
              <a:rPr lang="en">
                <a:solidFill>
                  <a:schemeClr val="dk1"/>
                </a:solidFill>
              </a:rPr>
              <a:t>Policymakers and planners require accurate and comprehensive climate data to make informed decisions on issues such as environmental protection, urban planning, agriculture, and disaster management.</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b="1">
                <a:solidFill>
                  <a:schemeClr val="dk1"/>
                </a:solidFill>
              </a:rPr>
              <a:t>Public Awareness and Education</a:t>
            </a:r>
            <a:r>
              <a:rPr lang="en">
                <a:solidFill>
                  <a:schemeClr val="dk1"/>
                </a:solidFill>
              </a:rPr>
              <a:t>:</a:t>
            </a:r>
            <a:endParaRPr>
              <a:solidFill>
                <a:schemeClr val="dk1"/>
              </a:solidFill>
            </a:endParaRPr>
          </a:p>
          <a:p>
            <a:pPr marL="457200" lvl="0" indent="-298450" algn="l" rtl="0">
              <a:lnSpc>
                <a:spcPct val="115000"/>
              </a:lnSpc>
              <a:spcBef>
                <a:spcPts val="1200"/>
              </a:spcBef>
              <a:spcAft>
                <a:spcPts val="0"/>
              </a:spcAft>
              <a:buClr>
                <a:schemeClr val="dk1"/>
              </a:buClr>
              <a:buSzPts val="1100"/>
              <a:buChar char="●"/>
            </a:pPr>
            <a:r>
              <a:rPr lang="en">
                <a:solidFill>
                  <a:schemeClr val="dk1"/>
                </a:solidFill>
              </a:rPr>
              <a:t>Making climate data publicly available helps raise awareness and educate the public about climate change, its impacts, and the urgency of taking action. An informed public is more likely to support and engage in climate initiatives.</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b="1">
                <a:solidFill>
                  <a:schemeClr val="dk1"/>
                </a:solidFill>
              </a:rPr>
              <a:t>Collaboration and Global Coordination</a:t>
            </a:r>
            <a:r>
              <a:rPr lang="en">
                <a:solidFill>
                  <a:schemeClr val="dk1"/>
                </a:solidFill>
              </a:rPr>
              <a:t>:</a:t>
            </a:r>
            <a:endParaRPr>
              <a:solidFill>
                <a:schemeClr val="dk1"/>
              </a:solidFill>
            </a:endParaRPr>
          </a:p>
          <a:p>
            <a:pPr marL="457200" lvl="0" indent="-298450" algn="l" rtl="0">
              <a:lnSpc>
                <a:spcPct val="115000"/>
              </a:lnSpc>
              <a:spcBef>
                <a:spcPts val="1200"/>
              </a:spcBef>
              <a:spcAft>
                <a:spcPts val="0"/>
              </a:spcAft>
              <a:buClr>
                <a:schemeClr val="dk1"/>
              </a:buClr>
              <a:buSzPts val="1100"/>
              <a:buChar char="●"/>
            </a:pPr>
            <a:r>
              <a:rPr lang="en">
                <a:solidFill>
                  <a:schemeClr val="dk1"/>
                </a:solidFill>
              </a:rPr>
              <a:t>Climate change is a global issue that requires coordinated efforts across nations. Open data facilitates collaboration among international scientists, governments, and organizations, fostering a unified approach to addressing climate challenges.</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b="1">
                <a:solidFill>
                  <a:schemeClr val="dk1"/>
                </a:solidFill>
              </a:rPr>
              <a:t>Economic and Commercial Opportunities</a:t>
            </a:r>
            <a:r>
              <a:rPr lang="en">
                <a:solidFill>
                  <a:schemeClr val="dk1"/>
                </a:solidFill>
              </a:rPr>
              <a:t>:</a:t>
            </a:r>
            <a:endParaRPr>
              <a:solidFill>
                <a:schemeClr val="dk1"/>
              </a:solidFill>
            </a:endParaRPr>
          </a:p>
          <a:p>
            <a:pPr marL="457200" lvl="0" indent="-298450" algn="l" rtl="0">
              <a:lnSpc>
                <a:spcPct val="115000"/>
              </a:lnSpc>
              <a:spcBef>
                <a:spcPts val="1200"/>
              </a:spcBef>
              <a:spcAft>
                <a:spcPts val="0"/>
              </a:spcAft>
              <a:buClr>
                <a:schemeClr val="dk1"/>
              </a:buClr>
              <a:buSzPts val="1100"/>
              <a:buChar char="●"/>
            </a:pPr>
            <a:r>
              <a:rPr lang="en">
                <a:solidFill>
                  <a:schemeClr val="dk1"/>
                </a:solidFill>
              </a:rPr>
              <a:t>Open climate data can drive economic growth by enabling businesses and entrepreneurs to develop new products and services, such as climate risk assessment tools, renewable energy solutions, and climate-resilient infrastructure.</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b="1">
                <a:solidFill>
                  <a:schemeClr val="dk1"/>
                </a:solidFill>
              </a:rPr>
              <a:t>Monitoring and Evaluation</a:t>
            </a:r>
            <a:r>
              <a:rPr lang="en">
                <a:solidFill>
                  <a:schemeClr val="dk1"/>
                </a:solidFill>
              </a:rPr>
              <a:t>:</a:t>
            </a:r>
            <a:endParaRPr>
              <a:solidFill>
                <a:schemeClr val="dk1"/>
              </a:solidFill>
            </a:endParaRPr>
          </a:p>
          <a:p>
            <a:pPr marL="457200" lvl="0" indent="-298450" algn="l" rtl="0">
              <a:lnSpc>
                <a:spcPct val="115000"/>
              </a:lnSpc>
              <a:spcBef>
                <a:spcPts val="1200"/>
              </a:spcBef>
              <a:spcAft>
                <a:spcPts val="0"/>
              </a:spcAft>
              <a:buClr>
                <a:schemeClr val="dk1"/>
              </a:buClr>
              <a:buSzPts val="1100"/>
              <a:buChar char="●"/>
            </a:pPr>
            <a:r>
              <a:rPr lang="en">
                <a:solidFill>
                  <a:schemeClr val="dk1"/>
                </a:solidFill>
              </a:rPr>
              <a:t>Continuous monitoring and evaluation of climate policies and interventions are necessary to assess their effectiveness. Open data allows for independent evaluations and adjustments based on empirical evidence.</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b="1">
                <a:solidFill>
                  <a:schemeClr val="dk1"/>
                </a:solidFill>
              </a:rPr>
              <a:t>Civic Engagement and Advocacy</a:t>
            </a:r>
            <a:r>
              <a:rPr lang="en">
                <a:solidFill>
                  <a:schemeClr val="dk1"/>
                </a:solidFill>
              </a:rPr>
              <a:t>:</a:t>
            </a:r>
            <a:endParaRPr>
              <a:solidFill>
                <a:schemeClr val="dk1"/>
              </a:solidFill>
            </a:endParaRPr>
          </a:p>
          <a:p>
            <a:pPr marL="457200" lvl="0" indent="-298450" algn="l" rtl="0">
              <a:lnSpc>
                <a:spcPct val="115000"/>
              </a:lnSpc>
              <a:spcBef>
                <a:spcPts val="1200"/>
              </a:spcBef>
              <a:spcAft>
                <a:spcPts val="0"/>
              </a:spcAft>
              <a:buClr>
                <a:schemeClr val="dk1"/>
              </a:buClr>
              <a:buSzPts val="1100"/>
              <a:buChar char="●"/>
            </a:pPr>
            <a:r>
              <a:rPr lang="en">
                <a:solidFill>
                  <a:schemeClr val="dk1"/>
                </a:solidFill>
              </a:rPr>
              <a:t>Access to climate data empowers citizens and advocacy groups to engage in climate action, participate in policy discussions, and advocate for stronger environmental protections.</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b="1">
                <a:solidFill>
                  <a:schemeClr val="dk1"/>
                </a:solidFill>
              </a:rPr>
              <a:t>Resilience and Adaptation Planning</a:t>
            </a:r>
            <a:r>
              <a:rPr lang="en">
                <a:solidFill>
                  <a:schemeClr val="dk1"/>
                </a:solidFill>
              </a:rPr>
              <a:t>:</a:t>
            </a:r>
            <a:endParaRPr>
              <a:solidFill>
                <a:schemeClr val="dk1"/>
              </a:solidFill>
            </a:endParaRPr>
          </a:p>
          <a:p>
            <a:pPr marL="457200" lvl="0" indent="-298450" algn="l" rtl="0">
              <a:lnSpc>
                <a:spcPct val="115000"/>
              </a:lnSpc>
              <a:spcBef>
                <a:spcPts val="1200"/>
              </a:spcBef>
              <a:spcAft>
                <a:spcPts val="0"/>
              </a:spcAft>
              <a:buClr>
                <a:schemeClr val="dk1"/>
              </a:buClr>
              <a:buSzPts val="1100"/>
              <a:buChar char="●"/>
            </a:pPr>
            <a:r>
              <a:rPr lang="en">
                <a:solidFill>
                  <a:schemeClr val="dk1"/>
                </a:solidFill>
              </a:rPr>
              <a:t>Communities can use open climate data to understand local climate impacts and develop strategies to build resilience and adapt to changing conditions, thereby reducing vulnerability to climate-related hazards.</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b="1">
                <a:solidFill>
                  <a:schemeClr val="dk1"/>
                </a:solidFill>
              </a:rPr>
              <a:t>Global Equity and Justice</a:t>
            </a:r>
            <a:r>
              <a:rPr lang="en">
                <a:solidFill>
                  <a:schemeClr val="dk1"/>
                </a:solidFill>
              </a:rPr>
              <a:t>:</a:t>
            </a:r>
            <a:endParaRPr>
              <a:solidFill>
                <a:schemeClr val="dk1"/>
              </a:solidFill>
            </a:endParaRPr>
          </a:p>
          <a:p>
            <a:pPr marL="457200" lvl="0" indent="-298450" algn="l" rtl="0">
              <a:lnSpc>
                <a:spcPct val="115000"/>
              </a:lnSpc>
              <a:spcBef>
                <a:spcPts val="1200"/>
              </a:spcBef>
              <a:spcAft>
                <a:spcPts val="0"/>
              </a:spcAft>
              <a:buClr>
                <a:schemeClr val="dk1"/>
              </a:buClr>
              <a:buSzPts val="1100"/>
              <a:buChar char="●"/>
            </a:pPr>
            <a:r>
              <a:rPr lang="en">
                <a:solidFill>
                  <a:schemeClr val="dk1"/>
                </a:solidFill>
              </a:rPr>
              <a:t>Open data helps ensure that all countries, especially developing nations, have access to crucial climate information. This promotes global equity and supports efforts to address climate justice by providing all nations with the resources needed to combat climate change effectively.</a:t>
            </a:r>
            <a:endParaRPr>
              <a:solidFill>
                <a:schemeClr val="dk1"/>
              </a:solidFill>
            </a:endParaRPr>
          </a:p>
          <a:p>
            <a:pPr marL="0" lvl="0" indent="0" algn="l" rtl="0">
              <a:spcBef>
                <a:spcPts val="120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0b0a864924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30b0a864924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b="1">
                <a:solidFill>
                  <a:schemeClr val="dk1"/>
                </a:solidFill>
              </a:rPr>
              <a:t>General Public</a:t>
            </a:r>
            <a:r>
              <a:rPr lang="en">
                <a:solidFill>
                  <a:schemeClr val="dk1"/>
                </a:solidFill>
              </a:rPr>
              <a:t>:</a:t>
            </a:r>
            <a:endParaRPr>
              <a:solidFill>
                <a:schemeClr val="dk1"/>
              </a:solidFill>
            </a:endParaRPr>
          </a:p>
          <a:p>
            <a:pPr marL="457200" lvl="0" indent="-298450" algn="l" rtl="0">
              <a:lnSpc>
                <a:spcPct val="115000"/>
              </a:lnSpc>
              <a:spcBef>
                <a:spcPts val="1200"/>
              </a:spcBef>
              <a:spcAft>
                <a:spcPts val="0"/>
              </a:spcAft>
              <a:buClr>
                <a:schemeClr val="dk1"/>
              </a:buClr>
              <a:buSzPts val="1100"/>
              <a:buChar char="●"/>
            </a:pPr>
            <a:r>
              <a:rPr lang="en">
                <a:solidFill>
                  <a:schemeClr val="dk1"/>
                </a:solidFill>
              </a:rPr>
              <a:t>Individuals gain access to information that can help them understand climate change and its impacts, empowering them to make informed decisions and engage in climate action.</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b="1">
                <a:solidFill>
                  <a:schemeClr val="dk1"/>
                </a:solidFill>
              </a:rPr>
              <a:t>Non-Governmental Organizations (NGOs) and Advocacy Groups</a:t>
            </a:r>
            <a:r>
              <a:rPr lang="en">
                <a:solidFill>
                  <a:schemeClr val="dk1"/>
                </a:solidFill>
              </a:rPr>
              <a:t>:</a:t>
            </a:r>
            <a:endParaRPr>
              <a:solidFill>
                <a:schemeClr val="dk1"/>
              </a:solidFill>
            </a:endParaRPr>
          </a:p>
          <a:p>
            <a:pPr marL="457200" lvl="0" indent="-298450" algn="l" rtl="0">
              <a:lnSpc>
                <a:spcPct val="115000"/>
              </a:lnSpc>
              <a:spcBef>
                <a:spcPts val="1200"/>
              </a:spcBef>
              <a:spcAft>
                <a:spcPts val="0"/>
              </a:spcAft>
              <a:buClr>
                <a:schemeClr val="dk1"/>
              </a:buClr>
              <a:buSzPts val="1100"/>
              <a:buChar char="●"/>
            </a:pPr>
            <a:r>
              <a:rPr lang="en">
                <a:solidFill>
                  <a:schemeClr val="dk1"/>
                </a:solidFill>
              </a:rPr>
              <a:t>NGOs and advocacy groups can use open data to support their campaigns, inform their strategies, and hold policymakers accountable.</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b="1">
                <a:solidFill>
                  <a:schemeClr val="dk1"/>
                </a:solidFill>
              </a:rPr>
              <a:t>Educators and Students</a:t>
            </a:r>
            <a:r>
              <a:rPr lang="en">
                <a:solidFill>
                  <a:schemeClr val="dk1"/>
                </a:solidFill>
              </a:rPr>
              <a:t>:</a:t>
            </a:r>
            <a:endParaRPr>
              <a:solidFill>
                <a:schemeClr val="dk1"/>
              </a:solidFill>
            </a:endParaRPr>
          </a:p>
          <a:p>
            <a:pPr marL="457200" lvl="0" indent="-298450" algn="l" rtl="0">
              <a:lnSpc>
                <a:spcPct val="115000"/>
              </a:lnSpc>
              <a:spcBef>
                <a:spcPts val="1200"/>
              </a:spcBef>
              <a:spcAft>
                <a:spcPts val="0"/>
              </a:spcAft>
              <a:buClr>
                <a:schemeClr val="dk1"/>
              </a:buClr>
              <a:buSzPts val="1100"/>
              <a:buChar char="●"/>
            </a:pPr>
            <a:r>
              <a:rPr lang="en">
                <a:solidFill>
                  <a:schemeClr val="dk1"/>
                </a:solidFill>
              </a:rPr>
              <a:t>Teachers and students can incorporate real-world climate data into educational materials and research projects, enhancing learning and fostering a deeper understanding of environmental issues.</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b="1">
                <a:solidFill>
                  <a:schemeClr val="dk1"/>
                </a:solidFill>
              </a:rPr>
              <a:t>Journalists and Media Outlets</a:t>
            </a:r>
            <a:r>
              <a:rPr lang="en">
                <a:solidFill>
                  <a:schemeClr val="dk1"/>
                </a:solidFill>
              </a:rPr>
              <a:t>:</a:t>
            </a:r>
            <a:endParaRPr>
              <a:solidFill>
                <a:schemeClr val="dk1"/>
              </a:solidFill>
            </a:endParaRPr>
          </a:p>
          <a:p>
            <a:pPr marL="457200" lvl="0" indent="-298450" algn="l" rtl="0">
              <a:lnSpc>
                <a:spcPct val="115000"/>
              </a:lnSpc>
              <a:spcBef>
                <a:spcPts val="1200"/>
              </a:spcBef>
              <a:spcAft>
                <a:spcPts val="0"/>
              </a:spcAft>
              <a:buClr>
                <a:schemeClr val="dk1"/>
              </a:buClr>
              <a:buSzPts val="1100"/>
              <a:buChar char="●"/>
            </a:pPr>
            <a:r>
              <a:rPr lang="en">
                <a:solidFill>
                  <a:schemeClr val="dk1"/>
                </a:solidFill>
              </a:rPr>
              <a:t>Journalists can access reliable data to report accurately on climate-related issues, raising public awareness and facilitating informed debate.</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b="1">
                <a:solidFill>
                  <a:schemeClr val="dk1"/>
                </a:solidFill>
              </a:rPr>
              <a:t>Private Sector and Entrepreneurs</a:t>
            </a:r>
            <a:r>
              <a:rPr lang="en">
                <a:solidFill>
                  <a:schemeClr val="dk1"/>
                </a:solidFill>
              </a:rPr>
              <a:t>:</a:t>
            </a:r>
            <a:endParaRPr>
              <a:solidFill>
                <a:schemeClr val="dk1"/>
              </a:solidFill>
            </a:endParaRPr>
          </a:p>
          <a:p>
            <a:pPr marL="457200" lvl="0" indent="-298450" algn="l" rtl="0">
              <a:lnSpc>
                <a:spcPct val="115000"/>
              </a:lnSpc>
              <a:spcBef>
                <a:spcPts val="1200"/>
              </a:spcBef>
              <a:spcAft>
                <a:spcPts val="0"/>
              </a:spcAft>
              <a:buClr>
                <a:schemeClr val="dk1"/>
              </a:buClr>
              <a:buSzPts val="1100"/>
              <a:buChar char="●"/>
            </a:pPr>
            <a:r>
              <a:rPr lang="en">
                <a:solidFill>
                  <a:schemeClr val="dk1"/>
                </a:solidFill>
              </a:rPr>
              <a:t>Businesses can use climate data to innovate and develop new products and services, such as climate resilience solutions, renewable energy technologies, and sustainability initiatives.</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b="1">
                <a:solidFill>
                  <a:schemeClr val="dk1"/>
                </a:solidFill>
              </a:rPr>
              <a:t>Local Governments and Community Organizations</a:t>
            </a:r>
            <a:r>
              <a:rPr lang="en">
                <a:solidFill>
                  <a:schemeClr val="dk1"/>
                </a:solidFill>
              </a:rPr>
              <a:t>:</a:t>
            </a:r>
            <a:endParaRPr>
              <a:solidFill>
                <a:schemeClr val="dk1"/>
              </a:solidFill>
            </a:endParaRPr>
          </a:p>
          <a:p>
            <a:pPr marL="457200" lvl="0" indent="-298450" algn="l" rtl="0">
              <a:lnSpc>
                <a:spcPct val="115000"/>
              </a:lnSpc>
              <a:spcBef>
                <a:spcPts val="1200"/>
              </a:spcBef>
              <a:spcAft>
                <a:spcPts val="0"/>
              </a:spcAft>
              <a:buClr>
                <a:schemeClr val="dk1"/>
              </a:buClr>
              <a:buSzPts val="1100"/>
              <a:buChar char="●"/>
            </a:pPr>
            <a:r>
              <a:rPr lang="en">
                <a:solidFill>
                  <a:schemeClr val="dk1"/>
                </a:solidFill>
              </a:rPr>
              <a:t>Local authorities and community groups can access data to plan and implement climate adaptation and mitigation strategies tailored to their specific regions and needs.</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b="1">
                <a:solidFill>
                  <a:schemeClr val="dk1"/>
                </a:solidFill>
              </a:rPr>
              <a:t>Citizens Scientists and Amateur Researchers</a:t>
            </a:r>
            <a:r>
              <a:rPr lang="en">
                <a:solidFill>
                  <a:schemeClr val="dk1"/>
                </a:solidFill>
              </a:rPr>
              <a:t>:</a:t>
            </a:r>
            <a:endParaRPr>
              <a:solidFill>
                <a:schemeClr val="dk1"/>
              </a:solidFill>
            </a:endParaRPr>
          </a:p>
          <a:p>
            <a:pPr marL="457200" lvl="0" indent="-298450" algn="l" rtl="0">
              <a:lnSpc>
                <a:spcPct val="115000"/>
              </a:lnSpc>
              <a:spcBef>
                <a:spcPts val="1200"/>
              </a:spcBef>
              <a:spcAft>
                <a:spcPts val="0"/>
              </a:spcAft>
              <a:buClr>
                <a:schemeClr val="dk1"/>
              </a:buClr>
              <a:buSzPts val="1100"/>
              <a:buChar char="●"/>
            </a:pPr>
            <a:r>
              <a:rPr lang="en">
                <a:solidFill>
                  <a:schemeClr val="dk1"/>
                </a:solidFill>
              </a:rPr>
              <a:t>Enthusiasts and independent researchers can contribute to climate science by analyzing open data, conducting experiments, and sharing their findings.</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b="1">
                <a:solidFill>
                  <a:schemeClr val="dk1"/>
                </a:solidFill>
              </a:rPr>
              <a:t>International Organizations and Development Agencies</a:t>
            </a:r>
            <a:r>
              <a:rPr lang="en">
                <a:solidFill>
                  <a:schemeClr val="dk1"/>
                </a:solidFill>
              </a:rPr>
              <a:t>:</a:t>
            </a:r>
            <a:endParaRPr>
              <a:solidFill>
                <a:schemeClr val="dk1"/>
              </a:solidFill>
            </a:endParaRPr>
          </a:p>
          <a:p>
            <a:pPr marL="457200" lvl="0" indent="-298450" algn="l" rtl="0">
              <a:lnSpc>
                <a:spcPct val="115000"/>
              </a:lnSpc>
              <a:spcBef>
                <a:spcPts val="1200"/>
              </a:spcBef>
              <a:spcAft>
                <a:spcPts val="0"/>
              </a:spcAft>
              <a:buClr>
                <a:schemeClr val="dk1"/>
              </a:buClr>
              <a:buSzPts val="1100"/>
              <a:buChar char="●"/>
            </a:pPr>
            <a:r>
              <a:rPr lang="en">
                <a:solidFill>
                  <a:schemeClr val="dk1"/>
                </a:solidFill>
              </a:rPr>
              <a:t>Global institutions can utilize open data to coordinate efforts, develop policies, and provide support to countries in need, particularly in the context of international climate agreements and aid.</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b="1">
                <a:solidFill>
                  <a:schemeClr val="dk1"/>
                </a:solidFill>
              </a:rPr>
              <a:t>Disaster Response and Relief Organizations</a:t>
            </a:r>
            <a:r>
              <a:rPr lang="en">
                <a:solidFill>
                  <a:schemeClr val="dk1"/>
                </a:solidFill>
              </a:rPr>
              <a:t>:</a:t>
            </a:r>
            <a:endParaRPr>
              <a:solidFill>
                <a:schemeClr val="dk1"/>
              </a:solidFill>
            </a:endParaRPr>
          </a:p>
          <a:p>
            <a:pPr marL="457200" lvl="0" indent="-298450" algn="l" rtl="0">
              <a:lnSpc>
                <a:spcPct val="115000"/>
              </a:lnSpc>
              <a:spcBef>
                <a:spcPts val="1200"/>
              </a:spcBef>
              <a:spcAft>
                <a:spcPts val="0"/>
              </a:spcAft>
              <a:buClr>
                <a:schemeClr val="dk1"/>
              </a:buClr>
              <a:buSzPts val="1100"/>
              <a:buChar char="●"/>
            </a:pPr>
            <a:r>
              <a:rPr lang="en">
                <a:solidFill>
                  <a:schemeClr val="dk1"/>
                </a:solidFill>
              </a:rPr>
              <a:t>Organizations involved in disaster preparedness and response can use climate data to anticipate and mitigate the impacts of extreme weather events, enhancing their operational effectiveness.</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b="1">
                <a:solidFill>
                  <a:schemeClr val="dk1"/>
                </a:solidFill>
              </a:rPr>
              <a:t>Financial Sector and Insurance Companies</a:t>
            </a:r>
            <a:r>
              <a:rPr lang="en">
                <a:solidFill>
                  <a:schemeClr val="dk1"/>
                </a:solidFill>
              </a:rPr>
              <a:t>:</a:t>
            </a:r>
            <a:endParaRPr>
              <a:solidFill>
                <a:schemeClr val="dk1"/>
              </a:solidFill>
            </a:endParaRPr>
          </a:p>
          <a:p>
            <a:pPr marL="457200" lvl="0" indent="-298450" algn="l" rtl="0">
              <a:lnSpc>
                <a:spcPct val="115000"/>
              </a:lnSpc>
              <a:spcBef>
                <a:spcPts val="1200"/>
              </a:spcBef>
              <a:spcAft>
                <a:spcPts val="0"/>
              </a:spcAft>
              <a:buClr>
                <a:schemeClr val="dk1"/>
              </a:buClr>
              <a:buSzPts val="1100"/>
              <a:buChar char="●"/>
            </a:pPr>
            <a:r>
              <a:rPr lang="en">
                <a:solidFill>
                  <a:schemeClr val="dk1"/>
                </a:solidFill>
              </a:rPr>
              <a:t>Financial institutions and insurers can use climate data to assess risks, develop climate risk models, and create products that help manage and mitigate those risks.</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b="1">
                <a:solidFill>
                  <a:schemeClr val="dk1"/>
                </a:solidFill>
              </a:rPr>
              <a:t>Agricultural Sector</a:t>
            </a:r>
            <a:r>
              <a:rPr lang="en">
                <a:solidFill>
                  <a:schemeClr val="dk1"/>
                </a:solidFill>
              </a:rPr>
              <a:t>:</a:t>
            </a:r>
            <a:endParaRPr>
              <a:solidFill>
                <a:schemeClr val="dk1"/>
              </a:solidFill>
            </a:endParaRPr>
          </a:p>
          <a:p>
            <a:pPr marL="457200" lvl="0" indent="-298450" algn="l" rtl="0">
              <a:lnSpc>
                <a:spcPct val="115000"/>
              </a:lnSpc>
              <a:spcBef>
                <a:spcPts val="1200"/>
              </a:spcBef>
              <a:spcAft>
                <a:spcPts val="0"/>
              </a:spcAft>
              <a:buClr>
                <a:schemeClr val="dk1"/>
              </a:buClr>
              <a:buSzPts val="1100"/>
              <a:buChar char="●"/>
            </a:pPr>
            <a:r>
              <a:rPr lang="en">
                <a:solidFill>
                  <a:schemeClr val="dk1"/>
                </a:solidFill>
              </a:rPr>
              <a:t>Farmers and agricultural businesses can use climate data to make informed decisions about crop management, water use, and resilience to changing climate conditions.</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b="1">
                <a:solidFill>
                  <a:schemeClr val="dk1"/>
                </a:solidFill>
              </a:rPr>
              <a:t>Health Sector</a:t>
            </a:r>
            <a:r>
              <a:rPr lang="en">
                <a:solidFill>
                  <a:schemeClr val="dk1"/>
                </a:solidFill>
              </a:rPr>
              <a:t>:</a:t>
            </a:r>
            <a:endParaRPr>
              <a:solidFill>
                <a:schemeClr val="dk1"/>
              </a:solidFill>
            </a:endParaRPr>
          </a:p>
          <a:p>
            <a:pPr marL="457200" lvl="0" indent="-298450" algn="l" rtl="0">
              <a:lnSpc>
                <a:spcPct val="115000"/>
              </a:lnSpc>
              <a:spcBef>
                <a:spcPts val="1200"/>
              </a:spcBef>
              <a:spcAft>
                <a:spcPts val="0"/>
              </a:spcAft>
              <a:buClr>
                <a:schemeClr val="dk1"/>
              </a:buClr>
              <a:buSzPts val="1100"/>
              <a:buChar char="●"/>
            </a:pPr>
            <a:r>
              <a:rPr lang="en">
                <a:solidFill>
                  <a:schemeClr val="dk1"/>
                </a:solidFill>
              </a:rPr>
              <a:t>Public health officials and organizations can use climate data to understand and address the health impacts of climate change, such as heatwaves, vector-borne diseases, and air quality issues.</a:t>
            </a:r>
            <a:endParaRPr>
              <a:solidFill>
                <a:schemeClr val="dk1"/>
              </a:solidFill>
            </a:endParaRPr>
          </a:p>
          <a:p>
            <a:pPr marL="0" lvl="0" indent="0" algn="l" rtl="0">
              <a:spcBef>
                <a:spcPts val="120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Intro"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10896" y="287375"/>
            <a:ext cx="8398500" cy="2052600"/>
          </a:xfrm>
          <a:prstGeom prst="rect">
            <a:avLst/>
          </a:prstGeom>
        </p:spPr>
        <p:txBody>
          <a:bodyPr spcFirstLastPara="1" wrap="square" lIns="91425" tIns="91425" rIns="91425" bIns="91425" anchor="b" anchorCtr="0">
            <a:normAutofit/>
          </a:bodyPr>
          <a:lstStyle>
            <a:lvl1pPr lvl="0">
              <a:spcBef>
                <a:spcPts val="0"/>
              </a:spcBef>
              <a:spcAft>
                <a:spcPts val="0"/>
              </a:spcAft>
              <a:buSzPts val="4000"/>
              <a:buFont typeface="Roboto Condensed"/>
              <a:buNone/>
              <a:defRPr sz="4000" b="1">
                <a:latin typeface="Roboto Condensed"/>
                <a:ea typeface="Roboto Condensed"/>
                <a:cs typeface="Roboto Condensed"/>
                <a:sym typeface="Roboto Condensed"/>
              </a:defRPr>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10" name="Google Shape;10;p2"/>
          <p:cNvSpPr txBox="1">
            <a:spLocks noGrp="1"/>
          </p:cNvSpPr>
          <p:nvPr>
            <p:ph type="subTitle" idx="1"/>
          </p:nvPr>
        </p:nvSpPr>
        <p:spPr>
          <a:xfrm>
            <a:off x="310896" y="2376925"/>
            <a:ext cx="8398500" cy="792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200"/>
              <a:buFont typeface="Roboto Condensed"/>
              <a:buNone/>
              <a:defRPr sz="2200" b="1">
                <a:latin typeface="Roboto Condensed"/>
                <a:ea typeface="Roboto Condensed"/>
                <a:cs typeface="Roboto Condensed"/>
                <a:sym typeface="Roboto Condensed"/>
              </a:defRPr>
            </a:lvl1pPr>
            <a:lvl2pPr lvl="1">
              <a:lnSpc>
                <a:spcPct val="100000"/>
              </a:lnSpc>
              <a:spcBef>
                <a:spcPts val="0"/>
              </a:spcBef>
              <a:spcAft>
                <a:spcPts val="0"/>
              </a:spcAft>
              <a:buSzPts val="2800"/>
              <a:buNone/>
              <a:defRPr sz="2800"/>
            </a:lvl2pPr>
            <a:lvl3pPr lvl="2">
              <a:lnSpc>
                <a:spcPct val="100000"/>
              </a:lnSpc>
              <a:spcBef>
                <a:spcPts val="0"/>
              </a:spcBef>
              <a:spcAft>
                <a:spcPts val="0"/>
              </a:spcAft>
              <a:buSzPts val="2800"/>
              <a:buNone/>
              <a:defRPr sz="2800"/>
            </a:lvl3pPr>
            <a:lvl4pPr lvl="3">
              <a:lnSpc>
                <a:spcPct val="100000"/>
              </a:lnSpc>
              <a:spcBef>
                <a:spcPts val="0"/>
              </a:spcBef>
              <a:spcAft>
                <a:spcPts val="0"/>
              </a:spcAft>
              <a:buSzPts val="2800"/>
              <a:buNone/>
              <a:defRPr sz="2800"/>
            </a:lvl4pPr>
            <a:lvl5pPr lvl="4">
              <a:lnSpc>
                <a:spcPct val="100000"/>
              </a:lnSpc>
              <a:spcBef>
                <a:spcPts val="0"/>
              </a:spcBef>
              <a:spcAft>
                <a:spcPts val="0"/>
              </a:spcAft>
              <a:buSzPts val="2800"/>
              <a:buNone/>
              <a:defRPr sz="2800"/>
            </a:lvl5pPr>
            <a:lvl6pPr lvl="5">
              <a:lnSpc>
                <a:spcPct val="100000"/>
              </a:lnSpc>
              <a:spcBef>
                <a:spcPts val="0"/>
              </a:spcBef>
              <a:spcAft>
                <a:spcPts val="0"/>
              </a:spcAft>
              <a:buSzPts val="2800"/>
              <a:buNone/>
              <a:defRPr sz="2800"/>
            </a:lvl6pPr>
            <a:lvl7pPr lvl="6">
              <a:lnSpc>
                <a:spcPct val="100000"/>
              </a:lnSpc>
              <a:spcBef>
                <a:spcPts val="0"/>
              </a:spcBef>
              <a:spcAft>
                <a:spcPts val="0"/>
              </a:spcAft>
              <a:buSzPts val="2800"/>
              <a:buNone/>
              <a:defRPr sz="2800"/>
            </a:lvl7pPr>
            <a:lvl8pPr lvl="7">
              <a:lnSpc>
                <a:spcPct val="100000"/>
              </a:lnSpc>
              <a:spcBef>
                <a:spcPts val="0"/>
              </a:spcBef>
              <a:spcAft>
                <a:spcPts val="0"/>
              </a:spcAft>
              <a:buSzPts val="2800"/>
              <a:buNone/>
              <a:defRPr sz="2800"/>
            </a:lvl8pPr>
            <a:lvl9pPr lvl="8">
              <a:lnSpc>
                <a:spcPct val="100000"/>
              </a:lnSpc>
              <a:spcBef>
                <a:spcPts val="0"/>
              </a:spcBef>
              <a:spcAft>
                <a:spcPts val="0"/>
              </a:spcAft>
              <a:buSzPts val="2800"/>
              <a:buNone/>
              <a:defRPr sz="2800"/>
            </a:lvl9pPr>
          </a:lstStyle>
          <a:p>
            <a:endParaRPr/>
          </a:p>
        </p:txBody>
      </p:sp>
      <p:sp>
        <p:nvSpPr>
          <p:cNvPr id="11" name="Google Shape;11;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
        <p:nvSpPr>
          <p:cNvPr id="12" name="Google Shape;12;p2"/>
          <p:cNvSpPr txBox="1">
            <a:spLocks noGrp="1"/>
          </p:cNvSpPr>
          <p:nvPr>
            <p:ph type="sldNum" idx="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
        <p:nvSpPr>
          <p:cNvPr id="13" name="Google Shape;13;p2"/>
          <p:cNvSpPr/>
          <p:nvPr/>
        </p:nvSpPr>
        <p:spPr>
          <a:xfrm>
            <a:off x="0" y="4683475"/>
            <a:ext cx="9144000" cy="4572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solidFill>
                <a:schemeClr val="lt1"/>
              </a:solidFill>
              <a:latin typeface="Roboto Condensed"/>
              <a:ea typeface="Roboto Condensed"/>
              <a:cs typeface="Roboto Condensed"/>
              <a:sym typeface="Roboto Condensed"/>
            </a:endParaRPr>
          </a:p>
        </p:txBody>
      </p:sp>
      <p:pic>
        <p:nvPicPr>
          <p:cNvPr id="14" name="Google Shape;14;p2"/>
          <p:cNvPicPr preferRelativeResize="0"/>
          <p:nvPr/>
        </p:nvPicPr>
        <p:blipFill>
          <a:blip r:embed="rId2">
            <a:alphaModFix/>
          </a:blip>
          <a:stretch>
            <a:fillRect/>
          </a:stretch>
        </p:blipFill>
        <p:spPr>
          <a:xfrm>
            <a:off x="78491" y="4773713"/>
            <a:ext cx="274319" cy="274319"/>
          </a:xfrm>
          <a:prstGeom prst="rect">
            <a:avLst/>
          </a:prstGeom>
          <a:noFill/>
          <a:ln>
            <a:noFill/>
          </a:ln>
        </p:spPr>
      </p:pic>
      <p:pic>
        <p:nvPicPr>
          <p:cNvPr id="15" name="Google Shape;15;p2"/>
          <p:cNvPicPr preferRelativeResize="0"/>
          <p:nvPr/>
        </p:nvPicPr>
        <p:blipFill rotWithShape="1">
          <a:blip r:embed="rId3">
            <a:alphaModFix/>
          </a:blip>
          <a:srcRect/>
          <a:stretch/>
        </p:blipFill>
        <p:spPr>
          <a:xfrm>
            <a:off x="381925" y="4773713"/>
            <a:ext cx="274319" cy="274319"/>
          </a:xfrm>
          <a:prstGeom prst="rect">
            <a:avLst/>
          </a:prstGeom>
          <a:noFill/>
          <a:ln>
            <a:noFill/>
          </a:ln>
        </p:spPr>
      </p:pic>
      <p:sp>
        <p:nvSpPr>
          <p:cNvPr id="16" name="Google Shape;16;p2"/>
          <p:cNvSpPr/>
          <p:nvPr/>
        </p:nvSpPr>
        <p:spPr>
          <a:xfrm>
            <a:off x="8686825" y="0"/>
            <a:ext cx="457200" cy="5143500"/>
          </a:xfrm>
          <a:prstGeom prst="rect">
            <a:avLst/>
          </a:prstGeom>
          <a:solidFill>
            <a:srgbClr val="FEEDE9">
              <a:alpha val="501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a:solidFill>
                <a:schemeClr val="lt1"/>
              </a:solidFill>
              <a:latin typeface="Roboto Condensed"/>
              <a:ea typeface="Roboto Condensed"/>
              <a:cs typeface="Roboto Condensed"/>
              <a:sym typeface="Roboto Condense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Green">
  <p:cSld name="CAPTION_ONLY_2_1_1">
    <p:spTree>
      <p:nvGrpSpPr>
        <p:cNvPr id="1" name="Shape 69"/>
        <p:cNvGrpSpPr/>
        <p:nvPr/>
      </p:nvGrpSpPr>
      <p:grpSpPr>
        <a:xfrm>
          <a:off x="0" y="0"/>
          <a:ext cx="0" cy="0"/>
          <a:chOff x="0" y="0"/>
          <a:chExt cx="0" cy="0"/>
        </a:xfrm>
      </p:grpSpPr>
      <p:sp>
        <p:nvSpPr>
          <p:cNvPr id="70" name="Google Shape;70;p11"/>
          <p:cNvSpPr/>
          <p:nvPr/>
        </p:nvSpPr>
        <p:spPr>
          <a:xfrm>
            <a:off x="25" y="4682275"/>
            <a:ext cx="9144000" cy="457200"/>
          </a:xfrm>
          <a:prstGeom prst="rect">
            <a:avLst/>
          </a:prstGeom>
          <a:solidFill>
            <a:srgbClr val="008000"/>
          </a:solidFill>
          <a:ln w="9525" cap="flat" cmpd="sng">
            <a:solidFill>
              <a:srgbClr val="008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solidFill>
                <a:schemeClr val="lt1"/>
              </a:solidFill>
              <a:latin typeface="Roboto Condensed"/>
              <a:ea typeface="Roboto Condensed"/>
              <a:cs typeface="Roboto Condensed"/>
              <a:sym typeface="Roboto Condensed"/>
            </a:endParaRPr>
          </a:p>
        </p:txBody>
      </p:sp>
      <p:sp>
        <p:nvSpPr>
          <p:cNvPr id="71" name="Google Shape;71;p11"/>
          <p:cNvSpPr txBox="1">
            <a:spLocks noGrp="1"/>
          </p:cNvSpPr>
          <p:nvPr>
            <p:ph type="body" idx="1"/>
          </p:nvPr>
        </p:nvSpPr>
        <p:spPr>
          <a:xfrm>
            <a:off x="730925" y="4682275"/>
            <a:ext cx="7956000" cy="459600"/>
          </a:xfrm>
          <a:prstGeom prst="rect">
            <a:avLst/>
          </a:prstGeom>
        </p:spPr>
        <p:txBody>
          <a:bodyPr spcFirstLastPara="1" wrap="square" lIns="91425" tIns="91425" rIns="91425" bIns="91425" anchor="b" anchorCtr="0">
            <a:normAutofit/>
          </a:bodyPr>
          <a:lstStyle>
            <a:lvl1pPr marL="457200" lvl="0" indent="-317500" algn="r" rtl="0">
              <a:lnSpc>
                <a:spcPct val="100000"/>
              </a:lnSpc>
              <a:spcBef>
                <a:spcPts val="0"/>
              </a:spcBef>
              <a:spcAft>
                <a:spcPts val="0"/>
              </a:spcAft>
              <a:buClr>
                <a:schemeClr val="lt1"/>
              </a:buClr>
              <a:buSzPts val="1400"/>
              <a:buChar char="●"/>
              <a:defRPr sz="700">
                <a:solidFill>
                  <a:schemeClr val="lt1"/>
                </a:solidFill>
                <a:latin typeface="Source Sans Pro"/>
                <a:ea typeface="Source Sans Pro"/>
                <a:cs typeface="Source Sans Pro"/>
                <a:sym typeface="Source Sans Pro"/>
              </a:defRPr>
            </a:lvl1pPr>
            <a:lvl2pPr marL="914400" lvl="1" indent="-304800" algn="r" rtl="0">
              <a:lnSpc>
                <a:spcPct val="100000"/>
              </a:lnSpc>
              <a:spcBef>
                <a:spcPts val="0"/>
              </a:spcBef>
              <a:spcAft>
                <a:spcPts val="0"/>
              </a:spcAft>
              <a:buClr>
                <a:schemeClr val="lt1"/>
              </a:buClr>
              <a:buSzPts val="1200"/>
              <a:buChar char="○"/>
              <a:defRPr sz="700">
                <a:solidFill>
                  <a:schemeClr val="lt1"/>
                </a:solidFill>
                <a:latin typeface="Source Sans Pro"/>
                <a:ea typeface="Source Sans Pro"/>
                <a:cs typeface="Source Sans Pro"/>
                <a:sym typeface="Source Sans Pro"/>
              </a:defRPr>
            </a:lvl2pPr>
            <a:lvl3pPr marL="1371600" lvl="2" indent="-304800" algn="r" rtl="0">
              <a:lnSpc>
                <a:spcPct val="100000"/>
              </a:lnSpc>
              <a:spcBef>
                <a:spcPts val="0"/>
              </a:spcBef>
              <a:spcAft>
                <a:spcPts val="0"/>
              </a:spcAft>
              <a:buClr>
                <a:schemeClr val="lt1"/>
              </a:buClr>
              <a:buSzPts val="1200"/>
              <a:buChar char="■"/>
              <a:defRPr sz="700">
                <a:solidFill>
                  <a:schemeClr val="lt1"/>
                </a:solidFill>
                <a:latin typeface="Source Sans Pro"/>
                <a:ea typeface="Source Sans Pro"/>
                <a:cs typeface="Source Sans Pro"/>
                <a:sym typeface="Source Sans Pro"/>
              </a:defRPr>
            </a:lvl3pPr>
            <a:lvl4pPr marL="1828800" lvl="3" indent="-304800" algn="r" rtl="0">
              <a:lnSpc>
                <a:spcPct val="100000"/>
              </a:lnSpc>
              <a:spcBef>
                <a:spcPts val="0"/>
              </a:spcBef>
              <a:spcAft>
                <a:spcPts val="0"/>
              </a:spcAft>
              <a:buClr>
                <a:schemeClr val="lt1"/>
              </a:buClr>
              <a:buSzPts val="1200"/>
              <a:buChar char="●"/>
              <a:defRPr sz="700">
                <a:solidFill>
                  <a:schemeClr val="lt1"/>
                </a:solidFill>
                <a:latin typeface="Source Sans Pro"/>
                <a:ea typeface="Source Sans Pro"/>
                <a:cs typeface="Source Sans Pro"/>
                <a:sym typeface="Source Sans Pro"/>
              </a:defRPr>
            </a:lvl4pPr>
            <a:lvl5pPr marL="2286000" lvl="4" indent="-304800" algn="r" rtl="0">
              <a:lnSpc>
                <a:spcPct val="100000"/>
              </a:lnSpc>
              <a:spcBef>
                <a:spcPts val="0"/>
              </a:spcBef>
              <a:spcAft>
                <a:spcPts val="0"/>
              </a:spcAft>
              <a:buClr>
                <a:schemeClr val="lt1"/>
              </a:buClr>
              <a:buSzPts val="1200"/>
              <a:buChar char="○"/>
              <a:defRPr sz="700">
                <a:solidFill>
                  <a:schemeClr val="lt1"/>
                </a:solidFill>
                <a:latin typeface="Source Sans Pro"/>
                <a:ea typeface="Source Sans Pro"/>
                <a:cs typeface="Source Sans Pro"/>
                <a:sym typeface="Source Sans Pro"/>
              </a:defRPr>
            </a:lvl5pPr>
            <a:lvl6pPr marL="2743200" lvl="5" indent="-304800" algn="r" rtl="0">
              <a:lnSpc>
                <a:spcPct val="100000"/>
              </a:lnSpc>
              <a:spcBef>
                <a:spcPts val="0"/>
              </a:spcBef>
              <a:spcAft>
                <a:spcPts val="0"/>
              </a:spcAft>
              <a:buClr>
                <a:schemeClr val="lt1"/>
              </a:buClr>
              <a:buSzPts val="1200"/>
              <a:buChar char="■"/>
              <a:defRPr sz="700">
                <a:solidFill>
                  <a:schemeClr val="lt1"/>
                </a:solidFill>
                <a:latin typeface="Source Sans Pro"/>
                <a:ea typeface="Source Sans Pro"/>
                <a:cs typeface="Source Sans Pro"/>
                <a:sym typeface="Source Sans Pro"/>
              </a:defRPr>
            </a:lvl6pPr>
            <a:lvl7pPr marL="3200400" lvl="6" indent="-304800" algn="r" rtl="0">
              <a:lnSpc>
                <a:spcPct val="100000"/>
              </a:lnSpc>
              <a:spcBef>
                <a:spcPts val="0"/>
              </a:spcBef>
              <a:spcAft>
                <a:spcPts val="0"/>
              </a:spcAft>
              <a:buClr>
                <a:schemeClr val="lt1"/>
              </a:buClr>
              <a:buSzPts val="1200"/>
              <a:buChar char="●"/>
              <a:defRPr sz="700">
                <a:solidFill>
                  <a:schemeClr val="lt1"/>
                </a:solidFill>
                <a:latin typeface="Source Sans Pro"/>
                <a:ea typeface="Source Sans Pro"/>
                <a:cs typeface="Source Sans Pro"/>
                <a:sym typeface="Source Sans Pro"/>
              </a:defRPr>
            </a:lvl7pPr>
            <a:lvl8pPr marL="3657600" lvl="7" indent="-304800" algn="r" rtl="0">
              <a:lnSpc>
                <a:spcPct val="100000"/>
              </a:lnSpc>
              <a:spcBef>
                <a:spcPts val="0"/>
              </a:spcBef>
              <a:spcAft>
                <a:spcPts val="0"/>
              </a:spcAft>
              <a:buClr>
                <a:schemeClr val="lt1"/>
              </a:buClr>
              <a:buSzPts val="1200"/>
              <a:buChar char="○"/>
              <a:defRPr sz="700">
                <a:solidFill>
                  <a:schemeClr val="lt1"/>
                </a:solidFill>
                <a:latin typeface="Source Sans Pro"/>
                <a:ea typeface="Source Sans Pro"/>
                <a:cs typeface="Source Sans Pro"/>
                <a:sym typeface="Source Sans Pro"/>
              </a:defRPr>
            </a:lvl8pPr>
            <a:lvl9pPr marL="4114800" lvl="8" indent="-304800" algn="r" rtl="0">
              <a:lnSpc>
                <a:spcPct val="100000"/>
              </a:lnSpc>
              <a:spcBef>
                <a:spcPts val="0"/>
              </a:spcBef>
              <a:spcAft>
                <a:spcPts val="0"/>
              </a:spcAft>
              <a:buClr>
                <a:schemeClr val="lt1"/>
              </a:buClr>
              <a:buSzPts val="1200"/>
              <a:buChar char="■"/>
              <a:defRPr sz="700">
                <a:solidFill>
                  <a:schemeClr val="lt1"/>
                </a:solidFill>
                <a:latin typeface="Source Sans Pro"/>
                <a:ea typeface="Source Sans Pro"/>
                <a:cs typeface="Source Sans Pro"/>
                <a:sym typeface="Source Sans Pro"/>
              </a:defRPr>
            </a:lvl9pPr>
          </a:lstStyle>
          <a:p>
            <a:endParaRPr/>
          </a:p>
        </p:txBody>
      </p:sp>
      <p:pic>
        <p:nvPicPr>
          <p:cNvPr id="72" name="Google Shape;72;p11"/>
          <p:cNvPicPr preferRelativeResize="0"/>
          <p:nvPr/>
        </p:nvPicPr>
        <p:blipFill>
          <a:blip r:embed="rId2">
            <a:alphaModFix/>
          </a:blip>
          <a:stretch>
            <a:fillRect/>
          </a:stretch>
        </p:blipFill>
        <p:spPr>
          <a:xfrm>
            <a:off x="78491" y="4773713"/>
            <a:ext cx="274319" cy="274319"/>
          </a:xfrm>
          <a:prstGeom prst="rect">
            <a:avLst/>
          </a:prstGeom>
          <a:noFill/>
          <a:ln>
            <a:noFill/>
          </a:ln>
        </p:spPr>
      </p:pic>
      <p:pic>
        <p:nvPicPr>
          <p:cNvPr id="73" name="Google Shape;73;p11"/>
          <p:cNvPicPr preferRelativeResize="0"/>
          <p:nvPr/>
        </p:nvPicPr>
        <p:blipFill rotWithShape="1">
          <a:blip r:embed="rId3">
            <a:alphaModFix/>
          </a:blip>
          <a:srcRect/>
          <a:stretch/>
        </p:blipFill>
        <p:spPr>
          <a:xfrm>
            <a:off x="381925" y="4773713"/>
            <a:ext cx="274319" cy="274319"/>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ption Light Blue">
  <p:cSld name="CAPTION_ONLY_2_1_1_1">
    <p:spTree>
      <p:nvGrpSpPr>
        <p:cNvPr id="1" name="Shape 74"/>
        <p:cNvGrpSpPr/>
        <p:nvPr/>
      </p:nvGrpSpPr>
      <p:grpSpPr>
        <a:xfrm>
          <a:off x="0" y="0"/>
          <a:ext cx="0" cy="0"/>
          <a:chOff x="0" y="0"/>
          <a:chExt cx="0" cy="0"/>
        </a:xfrm>
      </p:grpSpPr>
      <p:sp>
        <p:nvSpPr>
          <p:cNvPr id="75" name="Google Shape;75;p12"/>
          <p:cNvSpPr/>
          <p:nvPr/>
        </p:nvSpPr>
        <p:spPr>
          <a:xfrm>
            <a:off x="25" y="4682275"/>
            <a:ext cx="9144000" cy="457200"/>
          </a:xfrm>
          <a:prstGeom prst="rect">
            <a:avLst/>
          </a:prstGeom>
          <a:solidFill>
            <a:srgbClr val="05B5DA"/>
          </a:solidFill>
          <a:ln w="9525" cap="flat" cmpd="sng">
            <a:solidFill>
              <a:srgbClr val="05B5D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solidFill>
                <a:schemeClr val="lt1"/>
              </a:solidFill>
              <a:latin typeface="Roboto Condensed"/>
              <a:ea typeface="Roboto Condensed"/>
              <a:cs typeface="Roboto Condensed"/>
              <a:sym typeface="Roboto Condensed"/>
            </a:endParaRPr>
          </a:p>
        </p:txBody>
      </p:sp>
      <p:sp>
        <p:nvSpPr>
          <p:cNvPr id="76" name="Google Shape;76;p12"/>
          <p:cNvSpPr txBox="1">
            <a:spLocks noGrp="1"/>
          </p:cNvSpPr>
          <p:nvPr>
            <p:ph type="body" idx="1"/>
          </p:nvPr>
        </p:nvSpPr>
        <p:spPr>
          <a:xfrm>
            <a:off x="730925" y="4682275"/>
            <a:ext cx="7956000" cy="459600"/>
          </a:xfrm>
          <a:prstGeom prst="rect">
            <a:avLst/>
          </a:prstGeom>
        </p:spPr>
        <p:txBody>
          <a:bodyPr spcFirstLastPara="1" wrap="square" lIns="91425" tIns="91425" rIns="91425" bIns="91425" anchor="b" anchorCtr="0">
            <a:normAutofit/>
          </a:bodyPr>
          <a:lstStyle>
            <a:lvl1pPr marL="457200" lvl="0" indent="-317500" algn="r" rtl="0">
              <a:lnSpc>
                <a:spcPct val="100000"/>
              </a:lnSpc>
              <a:spcBef>
                <a:spcPts val="0"/>
              </a:spcBef>
              <a:spcAft>
                <a:spcPts val="0"/>
              </a:spcAft>
              <a:buSzPts val="1400"/>
              <a:buChar char="●"/>
              <a:defRPr sz="700">
                <a:solidFill>
                  <a:srgbClr val="333333"/>
                </a:solidFill>
                <a:latin typeface="Source Sans Pro"/>
                <a:ea typeface="Source Sans Pro"/>
                <a:cs typeface="Source Sans Pro"/>
                <a:sym typeface="Source Sans Pro"/>
              </a:defRPr>
            </a:lvl1pPr>
            <a:lvl2pPr marL="914400" lvl="1" indent="-304800" algn="r" rtl="0">
              <a:lnSpc>
                <a:spcPct val="100000"/>
              </a:lnSpc>
              <a:spcBef>
                <a:spcPts val="0"/>
              </a:spcBef>
              <a:spcAft>
                <a:spcPts val="0"/>
              </a:spcAft>
              <a:buSzPts val="1200"/>
              <a:buChar char="○"/>
              <a:defRPr sz="700">
                <a:solidFill>
                  <a:srgbClr val="333333"/>
                </a:solidFill>
                <a:latin typeface="Source Sans Pro"/>
                <a:ea typeface="Source Sans Pro"/>
                <a:cs typeface="Source Sans Pro"/>
                <a:sym typeface="Source Sans Pro"/>
              </a:defRPr>
            </a:lvl2pPr>
            <a:lvl3pPr marL="1371600" lvl="2" indent="-304800" algn="r" rtl="0">
              <a:lnSpc>
                <a:spcPct val="100000"/>
              </a:lnSpc>
              <a:spcBef>
                <a:spcPts val="0"/>
              </a:spcBef>
              <a:spcAft>
                <a:spcPts val="0"/>
              </a:spcAft>
              <a:buSzPts val="1200"/>
              <a:buChar char="■"/>
              <a:defRPr sz="700">
                <a:solidFill>
                  <a:srgbClr val="333333"/>
                </a:solidFill>
                <a:latin typeface="Source Sans Pro"/>
                <a:ea typeface="Source Sans Pro"/>
                <a:cs typeface="Source Sans Pro"/>
                <a:sym typeface="Source Sans Pro"/>
              </a:defRPr>
            </a:lvl3pPr>
            <a:lvl4pPr marL="1828800" lvl="3" indent="-304800" algn="r" rtl="0">
              <a:lnSpc>
                <a:spcPct val="100000"/>
              </a:lnSpc>
              <a:spcBef>
                <a:spcPts val="0"/>
              </a:spcBef>
              <a:spcAft>
                <a:spcPts val="0"/>
              </a:spcAft>
              <a:buSzPts val="1200"/>
              <a:buChar char="●"/>
              <a:defRPr sz="700">
                <a:solidFill>
                  <a:srgbClr val="333333"/>
                </a:solidFill>
                <a:latin typeface="Source Sans Pro"/>
                <a:ea typeface="Source Sans Pro"/>
                <a:cs typeface="Source Sans Pro"/>
                <a:sym typeface="Source Sans Pro"/>
              </a:defRPr>
            </a:lvl4pPr>
            <a:lvl5pPr marL="2286000" lvl="4" indent="-304800" algn="r" rtl="0">
              <a:lnSpc>
                <a:spcPct val="100000"/>
              </a:lnSpc>
              <a:spcBef>
                <a:spcPts val="0"/>
              </a:spcBef>
              <a:spcAft>
                <a:spcPts val="0"/>
              </a:spcAft>
              <a:buSzPts val="1200"/>
              <a:buChar char="○"/>
              <a:defRPr sz="700">
                <a:solidFill>
                  <a:srgbClr val="333333"/>
                </a:solidFill>
                <a:latin typeface="Source Sans Pro"/>
                <a:ea typeface="Source Sans Pro"/>
                <a:cs typeface="Source Sans Pro"/>
                <a:sym typeface="Source Sans Pro"/>
              </a:defRPr>
            </a:lvl5pPr>
            <a:lvl6pPr marL="2743200" lvl="5" indent="-304800" algn="r" rtl="0">
              <a:lnSpc>
                <a:spcPct val="100000"/>
              </a:lnSpc>
              <a:spcBef>
                <a:spcPts val="0"/>
              </a:spcBef>
              <a:spcAft>
                <a:spcPts val="0"/>
              </a:spcAft>
              <a:buSzPts val="1200"/>
              <a:buChar char="■"/>
              <a:defRPr sz="700">
                <a:solidFill>
                  <a:srgbClr val="333333"/>
                </a:solidFill>
                <a:latin typeface="Source Sans Pro"/>
                <a:ea typeface="Source Sans Pro"/>
                <a:cs typeface="Source Sans Pro"/>
                <a:sym typeface="Source Sans Pro"/>
              </a:defRPr>
            </a:lvl6pPr>
            <a:lvl7pPr marL="3200400" lvl="6" indent="-304800" algn="r" rtl="0">
              <a:lnSpc>
                <a:spcPct val="100000"/>
              </a:lnSpc>
              <a:spcBef>
                <a:spcPts val="0"/>
              </a:spcBef>
              <a:spcAft>
                <a:spcPts val="0"/>
              </a:spcAft>
              <a:buSzPts val="1200"/>
              <a:buChar char="●"/>
              <a:defRPr sz="700">
                <a:solidFill>
                  <a:srgbClr val="333333"/>
                </a:solidFill>
                <a:latin typeface="Source Sans Pro"/>
                <a:ea typeface="Source Sans Pro"/>
                <a:cs typeface="Source Sans Pro"/>
                <a:sym typeface="Source Sans Pro"/>
              </a:defRPr>
            </a:lvl7pPr>
            <a:lvl8pPr marL="3657600" lvl="7" indent="-304800" algn="r" rtl="0">
              <a:lnSpc>
                <a:spcPct val="100000"/>
              </a:lnSpc>
              <a:spcBef>
                <a:spcPts val="0"/>
              </a:spcBef>
              <a:spcAft>
                <a:spcPts val="0"/>
              </a:spcAft>
              <a:buSzPts val="1200"/>
              <a:buChar char="○"/>
              <a:defRPr sz="700">
                <a:solidFill>
                  <a:srgbClr val="333333"/>
                </a:solidFill>
                <a:latin typeface="Source Sans Pro"/>
                <a:ea typeface="Source Sans Pro"/>
                <a:cs typeface="Source Sans Pro"/>
                <a:sym typeface="Source Sans Pro"/>
              </a:defRPr>
            </a:lvl8pPr>
            <a:lvl9pPr marL="4114800" lvl="8" indent="-304800" algn="r" rtl="0">
              <a:lnSpc>
                <a:spcPct val="100000"/>
              </a:lnSpc>
              <a:spcBef>
                <a:spcPts val="0"/>
              </a:spcBef>
              <a:spcAft>
                <a:spcPts val="0"/>
              </a:spcAft>
              <a:buSzPts val="1200"/>
              <a:buChar char="■"/>
              <a:defRPr sz="700">
                <a:solidFill>
                  <a:srgbClr val="333333"/>
                </a:solidFill>
                <a:latin typeface="Source Sans Pro"/>
                <a:ea typeface="Source Sans Pro"/>
                <a:cs typeface="Source Sans Pro"/>
                <a:sym typeface="Source Sans Pro"/>
              </a:defRPr>
            </a:lvl9pPr>
          </a:lstStyle>
          <a:p>
            <a:endParaRPr/>
          </a:p>
        </p:txBody>
      </p:sp>
      <p:pic>
        <p:nvPicPr>
          <p:cNvPr id="77" name="Google Shape;77;p12"/>
          <p:cNvPicPr preferRelativeResize="0"/>
          <p:nvPr/>
        </p:nvPicPr>
        <p:blipFill>
          <a:blip r:embed="rId2">
            <a:alphaModFix/>
          </a:blip>
          <a:stretch>
            <a:fillRect/>
          </a:stretch>
        </p:blipFill>
        <p:spPr>
          <a:xfrm>
            <a:off x="78491" y="4773713"/>
            <a:ext cx="274319" cy="274319"/>
          </a:xfrm>
          <a:prstGeom prst="rect">
            <a:avLst/>
          </a:prstGeom>
          <a:noFill/>
          <a:ln>
            <a:noFill/>
          </a:ln>
        </p:spPr>
      </p:pic>
      <p:pic>
        <p:nvPicPr>
          <p:cNvPr id="78" name="Google Shape;78;p12"/>
          <p:cNvPicPr preferRelativeResize="0"/>
          <p:nvPr/>
        </p:nvPicPr>
        <p:blipFill rotWithShape="1">
          <a:blip r:embed="rId3">
            <a:alphaModFix/>
          </a:blip>
          <a:srcRect/>
          <a:stretch/>
        </p:blipFill>
        <p:spPr>
          <a:xfrm>
            <a:off x="381925" y="4773713"/>
            <a:ext cx="274319" cy="274319"/>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Blue">
  <p:cSld name="CAPTION_ONLY_1">
    <p:spTree>
      <p:nvGrpSpPr>
        <p:cNvPr id="1" name="Shape 79"/>
        <p:cNvGrpSpPr/>
        <p:nvPr/>
      </p:nvGrpSpPr>
      <p:grpSpPr>
        <a:xfrm>
          <a:off x="0" y="0"/>
          <a:ext cx="0" cy="0"/>
          <a:chOff x="0" y="0"/>
          <a:chExt cx="0" cy="0"/>
        </a:xfrm>
      </p:grpSpPr>
      <p:sp>
        <p:nvSpPr>
          <p:cNvPr id="80" name="Google Shape;80;p13"/>
          <p:cNvSpPr/>
          <p:nvPr/>
        </p:nvSpPr>
        <p:spPr>
          <a:xfrm>
            <a:off x="25" y="4682275"/>
            <a:ext cx="9144000" cy="457200"/>
          </a:xfrm>
          <a:prstGeom prst="rect">
            <a:avLst/>
          </a:prstGeom>
          <a:solidFill>
            <a:srgbClr val="1547A8"/>
          </a:solidFill>
          <a:ln w="9525" cap="flat" cmpd="sng">
            <a:solidFill>
              <a:srgbClr val="1547A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solidFill>
                <a:schemeClr val="lt1"/>
              </a:solidFill>
              <a:latin typeface="Roboto Condensed"/>
              <a:ea typeface="Roboto Condensed"/>
              <a:cs typeface="Roboto Condensed"/>
              <a:sym typeface="Roboto Condensed"/>
            </a:endParaRPr>
          </a:p>
        </p:txBody>
      </p:sp>
      <p:sp>
        <p:nvSpPr>
          <p:cNvPr id="81" name="Google Shape;81;p13"/>
          <p:cNvSpPr txBox="1">
            <a:spLocks noGrp="1"/>
          </p:cNvSpPr>
          <p:nvPr>
            <p:ph type="body" idx="1"/>
          </p:nvPr>
        </p:nvSpPr>
        <p:spPr>
          <a:xfrm>
            <a:off x="730925" y="4682275"/>
            <a:ext cx="7956000" cy="459600"/>
          </a:xfrm>
          <a:prstGeom prst="rect">
            <a:avLst/>
          </a:prstGeom>
        </p:spPr>
        <p:txBody>
          <a:bodyPr spcFirstLastPara="1" wrap="square" lIns="91425" tIns="91425" rIns="91425" bIns="91425" anchor="b" anchorCtr="0">
            <a:normAutofit/>
          </a:bodyPr>
          <a:lstStyle>
            <a:lvl1pPr marL="457200" lvl="0" indent="-317500" algn="r" rtl="0">
              <a:lnSpc>
                <a:spcPct val="100000"/>
              </a:lnSpc>
              <a:spcBef>
                <a:spcPts val="0"/>
              </a:spcBef>
              <a:spcAft>
                <a:spcPts val="0"/>
              </a:spcAft>
              <a:buClr>
                <a:schemeClr val="lt1"/>
              </a:buClr>
              <a:buSzPts val="1400"/>
              <a:buChar char="●"/>
              <a:defRPr sz="700">
                <a:solidFill>
                  <a:schemeClr val="lt1"/>
                </a:solidFill>
                <a:latin typeface="Source Sans Pro"/>
                <a:ea typeface="Source Sans Pro"/>
                <a:cs typeface="Source Sans Pro"/>
                <a:sym typeface="Source Sans Pro"/>
              </a:defRPr>
            </a:lvl1pPr>
            <a:lvl2pPr marL="914400" lvl="1" indent="-304800" algn="r" rtl="0">
              <a:lnSpc>
                <a:spcPct val="100000"/>
              </a:lnSpc>
              <a:spcBef>
                <a:spcPts val="0"/>
              </a:spcBef>
              <a:spcAft>
                <a:spcPts val="0"/>
              </a:spcAft>
              <a:buClr>
                <a:schemeClr val="lt1"/>
              </a:buClr>
              <a:buSzPts val="1200"/>
              <a:buChar char="○"/>
              <a:defRPr sz="700">
                <a:solidFill>
                  <a:schemeClr val="lt1"/>
                </a:solidFill>
                <a:latin typeface="Source Sans Pro"/>
                <a:ea typeface="Source Sans Pro"/>
                <a:cs typeface="Source Sans Pro"/>
                <a:sym typeface="Source Sans Pro"/>
              </a:defRPr>
            </a:lvl2pPr>
            <a:lvl3pPr marL="1371600" lvl="2" indent="-304800" algn="r" rtl="0">
              <a:lnSpc>
                <a:spcPct val="100000"/>
              </a:lnSpc>
              <a:spcBef>
                <a:spcPts val="0"/>
              </a:spcBef>
              <a:spcAft>
                <a:spcPts val="0"/>
              </a:spcAft>
              <a:buClr>
                <a:schemeClr val="lt1"/>
              </a:buClr>
              <a:buSzPts val="1200"/>
              <a:buChar char="■"/>
              <a:defRPr sz="700">
                <a:solidFill>
                  <a:schemeClr val="lt1"/>
                </a:solidFill>
                <a:latin typeface="Source Sans Pro"/>
                <a:ea typeface="Source Sans Pro"/>
                <a:cs typeface="Source Sans Pro"/>
                <a:sym typeface="Source Sans Pro"/>
              </a:defRPr>
            </a:lvl3pPr>
            <a:lvl4pPr marL="1828800" lvl="3" indent="-304800" algn="r" rtl="0">
              <a:lnSpc>
                <a:spcPct val="100000"/>
              </a:lnSpc>
              <a:spcBef>
                <a:spcPts val="0"/>
              </a:spcBef>
              <a:spcAft>
                <a:spcPts val="0"/>
              </a:spcAft>
              <a:buClr>
                <a:schemeClr val="lt1"/>
              </a:buClr>
              <a:buSzPts val="1200"/>
              <a:buChar char="●"/>
              <a:defRPr sz="700">
                <a:solidFill>
                  <a:schemeClr val="lt1"/>
                </a:solidFill>
                <a:latin typeface="Source Sans Pro"/>
                <a:ea typeface="Source Sans Pro"/>
                <a:cs typeface="Source Sans Pro"/>
                <a:sym typeface="Source Sans Pro"/>
              </a:defRPr>
            </a:lvl4pPr>
            <a:lvl5pPr marL="2286000" lvl="4" indent="-304800" algn="r" rtl="0">
              <a:lnSpc>
                <a:spcPct val="100000"/>
              </a:lnSpc>
              <a:spcBef>
                <a:spcPts val="0"/>
              </a:spcBef>
              <a:spcAft>
                <a:spcPts val="0"/>
              </a:spcAft>
              <a:buClr>
                <a:schemeClr val="lt1"/>
              </a:buClr>
              <a:buSzPts val="1200"/>
              <a:buChar char="○"/>
              <a:defRPr sz="700">
                <a:solidFill>
                  <a:schemeClr val="lt1"/>
                </a:solidFill>
                <a:latin typeface="Source Sans Pro"/>
                <a:ea typeface="Source Sans Pro"/>
                <a:cs typeface="Source Sans Pro"/>
                <a:sym typeface="Source Sans Pro"/>
              </a:defRPr>
            </a:lvl5pPr>
            <a:lvl6pPr marL="2743200" lvl="5" indent="-304800" algn="r" rtl="0">
              <a:lnSpc>
                <a:spcPct val="100000"/>
              </a:lnSpc>
              <a:spcBef>
                <a:spcPts val="0"/>
              </a:spcBef>
              <a:spcAft>
                <a:spcPts val="0"/>
              </a:spcAft>
              <a:buClr>
                <a:schemeClr val="lt1"/>
              </a:buClr>
              <a:buSzPts val="1200"/>
              <a:buChar char="■"/>
              <a:defRPr sz="700">
                <a:solidFill>
                  <a:schemeClr val="lt1"/>
                </a:solidFill>
                <a:latin typeface="Source Sans Pro"/>
                <a:ea typeface="Source Sans Pro"/>
                <a:cs typeface="Source Sans Pro"/>
                <a:sym typeface="Source Sans Pro"/>
              </a:defRPr>
            </a:lvl6pPr>
            <a:lvl7pPr marL="3200400" lvl="6" indent="-304800" algn="r" rtl="0">
              <a:lnSpc>
                <a:spcPct val="100000"/>
              </a:lnSpc>
              <a:spcBef>
                <a:spcPts val="0"/>
              </a:spcBef>
              <a:spcAft>
                <a:spcPts val="0"/>
              </a:spcAft>
              <a:buClr>
                <a:schemeClr val="lt1"/>
              </a:buClr>
              <a:buSzPts val="1200"/>
              <a:buChar char="●"/>
              <a:defRPr sz="700">
                <a:solidFill>
                  <a:schemeClr val="lt1"/>
                </a:solidFill>
                <a:latin typeface="Source Sans Pro"/>
                <a:ea typeface="Source Sans Pro"/>
                <a:cs typeface="Source Sans Pro"/>
                <a:sym typeface="Source Sans Pro"/>
              </a:defRPr>
            </a:lvl7pPr>
            <a:lvl8pPr marL="3657600" lvl="7" indent="-304800" algn="r" rtl="0">
              <a:lnSpc>
                <a:spcPct val="100000"/>
              </a:lnSpc>
              <a:spcBef>
                <a:spcPts val="0"/>
              </a:spcBef>
              <a:spcAft>
                <a:spcPts val="0"/>
              </a:spcAft>
              <a:buClr>
                <a:schemeClr val="lt1"/>
              </a:buClr>
              <a:buSzPts val="1200"/>
              <a:buChar char="○"/>
              <a:defRPr sz="700">
                <a:solidFill>
                  <a:schemeClr val="lt1"/>
                </a:solidFill>
                <a:latin typeface="Source Sans Pro"/>
                <a:ea typeface="Source Sans Pro"/>
                <a:cs typeface="Source Sans Pro"/>
                <a:sym typeface="Source Sans Pro"/>
              </a:defRPr>
            </a:lvl8pPr>
            <a:lvl9pPr marL="4114800" lvl="8" indent="-304800" algn="r" rtl="0">
              <a:lnSpc>
                <a:spcPct val="100000"/>
              </a:lnSpc>
              <a:spcBef>
                <a:spcPts val="0"/>
              </a:spcBef>
              <a:spcAft>
                <a:spcPts val="0"/>
              </a:spcAft>
              <a:buClr>
                <a:schemeClr val="lt1"/>
              </a:buClr>
              <a:buSzPts val="1200"/>
              <a:buChar char="■"/>
              <a:defRPr sz="700">
                <a:solidFill>
                  <a:schemeClr val="lt1"/>
                </a:solidFill>
                <a:latin typeface="Source Sans Pro"/>
                <a:ea typeface="Source Sans Pro"/>
                <a:cs typeface="Source Sans Pro"/>
                <a:sym typeface="Source Sans Pro"/>
              </a:defRPr>
            </a:lvl9pPr>
          </a:lstStyle>
          <a:p>
            <a:endParaRPr/>
          </a:p>
        </p:txBody>
      </p:sp>
      <p:pic>
        <p:nvPicPr>
          <p:cNvPr id="82" name="Google Shape;82;p13"/>
          <p:cNvPicPr preferRelativeResize="0"/>
          <p:nvPr/>
        </p:nvPicPr>
        <p:blipFill>
          <a:blip r:embed="rId2">
            <a:alphaModFix/>
          </a:blip>
          <a:stretch>
            <a:fillRect/>
          </a:stretch>
        </p:blipFill>
        <p:spPr>
          <a:xfrm>
            <a:off x="78491" y="4773713"/>
            <a:ext cx="274319" cy="274319"/>
          </a:xfrm>
          <a:prstGeom prst="rect">
            <a:avLst/>
          </a:prstGeom>
          <a:noFill/>
          <a:ln>
            <a:noFill/>
          </a:ln>
        </p:spPr>
      </p:pic>
      <p:pic>
        <p:nvPicPr>
          <p:cNvPr id="83" name="Google Shape;83;p13"/>
          <p:cNvPicPr preferRelativeResize="0"/>
          <p:nvPr/>
        </p:nvPicPr>
        <p:blipFill rotWithShape="1">
          <a:blip r:embed="rId3">
            <a:alphaModFix/>
          </a:blip>
          <a:srcRect/>
          <a:stretch/>
        </p:blipFill>
        <p:spPr>
          <a:xfrm>
            <a:off x="381925" y="4773713"/>
            <a:ext cx="274319" cy="274319"/>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4"/>
        <p:cNvGrpSpPr/>
        <p:nvPr/>
      </p:nvGrpSpPr>
      <p:grpSpPr>
        <a:xfrm>
          <a:off x="0" y="0"/>
          <a:ext cx="0" cy="0"/>
          <a:chOff x="0" y="0"/>
          <a:chExt cx="0" cy="0"/>
        </a:xfrm>
      </p:grpSpPr>
      <p:sp>
        <p:nvSpPr>
          <p:cNvPr id="85" name="Google Shape;85;p14"/>
          <p:cNvSpPr txBox="1">
            <a:spLocks noGrp="1"/>
          </p:cNvSpPr>
          <p:nvPr>
            <p:ph type="title" hasCustomPrompt="1"/>
          </p:nvPr>
        </p:nvSpPr>
        <p:spPr>
          <a:xfrm>
            <a:off x="0" y="436625"/>
            <a:ext cx="86868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Font typeface="Roboto Condensed"/>
              <a:buNone/>
              <a:defRPr sz="12000" b="1">
                <a:latin typeface="Roboto Condensed"/>
                <a:ea typeface="Roboto Condensed"/>
                <a:cs typeface="Roboto Condensed"/>
                <a:sym typeface="Roboto Condensed"/>
              </a:defRPr>
            </a:lvl1pPr>
            <a:lvl2pPr lvl="1" algn="ctr">
              <a:spcBef>
                <a:spcPts val="0"/>
              </a:spcBef>
              <a:spcAft>
                <a:spcPts val="0"/>
              </a:spcAft>
              <a:buSzPts val="12000"/>
              <a:buFont typeface="Roboto Condensed"/>
              <a:buNone/>
              <a:defRPr sz="12000" b="1">
                <a:latin typeface="Roboto Condensed"/>
                <a:ea typeface="Roboto Condensed"/>
                <a:cs typeface="Roboto Condensed"/>
                <a:sym typeface="Roboto Condensed"/>
              </a:defRPr>
            </a:lvl2pPr>
            <a:lvl3pPr lvl="2" algn="ctr">
              <a:spcBef>
                <a:spcPts val="0"/>
              </a:spcBef>
              <a:spcAft>
                <a:spcPts val="0"/>
              </a:spcAft>
              <a:buSzPts val="12000"/>
              <a:buFont typeface="Roboto Condensed"/>
              <a:buNone/>
              <a:defRPr sz="12000" b="1">
                <a:latin typeface="Roboto Condensed"/>
                <a:ea typeface="Roboto Condensed"/>
                <a:cs typeface="Roboto Condensed"/>
                <a:sym typeface="Roboto Condensed"/>
              </a:defRPr>
            </a:lvl3pPr>
            <a:lvl4pPr lvl="3" algn="ctr">
              <a:spcBef>
                <a:spcPts val="0"/>
              </a:spcBef>
              <a:spcAft>
                <a:spcPts val="0"/>
              </a:spcAft>
              <a:buSzPts val="12000"/>
              <a:buFont typeface="Roboto Condensed"/>
              <a:buNone/>
              <a:defRPr sz="12000" b="1">
                <a:latin typeface="Roboto Condensed"/>
                <a:ea typeface="Roboto Condensed"/>
                <a:cs typeface="Roboto Condensed"/>
                <a:sym typeface="Roboto Condensed"/>
              </a:defRPr>
            </a:lvl4pPr>
            <a:lvl5pPr lvl="4" algn="ctr">
              <a:spcBef>
                <a:spcPts val="0"/>
              </a:spcBef>
              <a:spcAft>
                <a:spcPts val="0"/>
              </a:spcAft>
              <a:buSzPts val="12000"/>
              <a:buFont typeface="Roboto Condensed"/>
              <a:buNone/>
              <a:defRPr sz="12000" b="1">
                <a:latin typeface="Roboto Condensed"/>
                <a:ea typeface="Roboto Condensed"/>
                <a:cs typeface="Roboto Condensed"/>
                <a:sym typeface="Roboto Condensed"/>
              </a:defRPr>
            </a:lvl5pPr>
            <a:lvl6pPr lvl="5" algn="ctr">
              <a:spcBef>
                <a:spcPts val="0"/>
              </a:spcBef>
              <a:spcAft>
                <a:spcPts val="0"/>
              </a:spcAft>
              <a:buSzPts val="12000"/>
              <a:buFont typeface="Roboto Condensed"/>
              <a:buNone/>
              <a:defRPr sz="12000" b="1">
                <a:latin typeface="Roboto Condensed"/>
                <a:ea typeface="Roboto Condensed"/>
                <a:cs typeface="Roboto Condensed"/>
                <a:sym typeface="Roboto Condensed"/>
              </a:defRPr>
            </a:lvl6pPr>
            <a:lvl7pPr lvl="6" algn="ctr">
              <a:spcBef>
                <a:spcPts val="0"/>
              </a:spcBef>
              <a:spcAft>
                <a:spcPts val="0"/>
              </a:spcAft>
              <a:buSzPts val="12000"/>
              <a:buFont typeface="Roboto Condensed"/>
              <a:buNone/>
              <a:defRPr sz="12000" b="1">
                <a:latin typeface="Roboto Condensed"/>
                <a:ea typeface="Roboto Condensed"/>
                <a:cs typeface="Roboto Condensed"/>
                <a:sym typeface="Roboto Condensed"/>
              </a:defRPr>
            </a:lvl7pPr>
            <a:lvl8pPr lvl="7" algn="ctr">
              <a:spcBef>
                <a:spcPts val="0"/>
              </a:spcBef>
              <a:spcAft>
                <a:spcPts val="0"/>
              </a:spcAft>
              <a:buSzPts val="12000"/>
              <a:buFont typeface="Roboto Condensed"/>
              <a:buNone/>
              <a:defRPr sz="12000" b="1">
                <a:latin typeface="Roboto Condensed"/>
                <a:ea typeface="Roboto Condensed"/>
                <a:cs typeface="Roboto Condensed"/>
                <a:sym typeface="Roboto Condensed"/>
              </a:defRPr>
            </a:lvl8pPr>
            <a:lvl9pPr lvl="8" algn="ctr">
              <a:spcBef>
                <a:spcPts val="0"/>
              </a:spcBef>
              <a:spcAft>
                <a:spcPts val="0"/>
              </a:spcAft>
              <a:buSzPts val="12000"/>
              <a:buFont typeface="Roboto Condensed"/>
              <a:buNone/>
              <a:defRPr sz="12000" b="1">
                <a:latin typeface="Roboto Condensed"/>
                <a:ea typeface="Roboto Condensed"/>
                <a:cs typeface="Roboto Condensed"/>
                <a:sym typeface="Roboto Condensed"/>
              </a:defRPr>
            </a:lvl9pPr>
          </a:lstStyle>
          <a:p>
            <a:r>
              <a:t>xx%</a:t>
            </a:r>
          </a:p>
        </p:txBody>
      </p:sp>
      <p:sp>
        <p:nvSpPr>
          <p:cNvPr id="86" name="Google Shape;86;p14"/>
          <p:cNvSpPr txBox="1">
            <a:spLocks noGrp="1"/>
          </p:cNvSpPr>
          <p:nvPr>
            <p:ph type="body" idx="1"/>
          </p:nvPr>
        </p:nvSpPr>
        <p:spPr>
          <a:xfrm>
            <a:off x="50" y="2324175"/>
            <a:ext cx="8686800" cy="1300800"/>
          </a:xfrm>
          <a:prstGeom prst="rect">
            <a:avLst/>
          </a:prstGeom>
        </p:spPr>
        <p:txBody>
          <a:bodyPr spcFirstLastPara="1" wrap="square" lIns="91425" tIns="91425" rIns="91425" bIns="91425" anchor="t" anchorCtr="0">
            <a:normAutofit/>
          </a:bodyPr>
          <a:lstStyle>
            <a:lvl1pPr marL="457200" lvl="0" indent="-317500" algn="ctr">
              <a:spcBef>
                <a:spcPts val="0"/>
              </a:spcBef>
              <a:spcAft>
                <a:spcPts val="0"/>
              </a:spcAft>
              <a:buSzPts val="1400"/>
              <a:buFont typeface="Open Sans"/>
              <a:buChar char="●"/>
              <a:defRPr>
                <a:latin typeface="Open Sans"/>
                <a:ea typeface="Open Sans"/>
                <a:cs typeface="Open Sans"/>
                <a:sym typeface="Open Sans"/>
              </a:defRPr>
            </a:lvl1pPr>
            <a:lvl2pPr marL="914400" lvl="1" indent="-304800" algn="ctr">
              <a:spcBef>
                <a:spcPts val="0"/>
              </a:spcBef>
              <a:spcAft>
                <a:spcPts val="0"/>
              </a:spcAft>
              <a:buSzPts val="1200"/>
              <a:buFont typeface="Open Sans"/>
              <a:buChar char="○"/>
              <a:defRPr sz="1200">
                <a:latin typeface="Open Sans"/>
                <a:ea typeface="Open Sans"/>
                <a:cs typeface="Open Sans"/>
                <a:sym typeface="Open Sans"/>
              </a:defRPr>
            </a:lvl2pPr>
            <a:lvl3pPr marL="1371600" lvl="2" indent="-304800" algn="ctr">
              <a:spcBef>
                <a:spcPts val="0"/>
              </a:spcBef>
              <a:spcAft>
                <a:spcPts val="0"/>
              </a:spcAft>
              <a:buSzPts val="1200"/>
              <a:buFont typeface="Open Sans"/>
              <a:buChar char="■"/>
              <a:defRPr sz="1200">
                <a:latin typeface="Open Sans"/>
                <a:ea typeface="Open Sans"/>
                <a:cs typeface="Open Sans"/>
                <a:sym typeface="Open Sans"/>
              </a:defRPr>
            </a:lvl3pPr>
            <a:lvl4pPr marL="1828800" lvl="3" indent="-304800" algn="ctr">
              <a:spcBef>
                <a:spcPts val="0"/>
              </a:spcBef>
              <a:spcAft>
                <a:spcPts val="0"/>
              </a:spcAft>
              <a:buSzPts val="1200"/>
              <a:buFont typeface="Open Sans"/>
              <a:buChar char="●"/>
              <a:defRPr sz="1200">
                <a:latin typeface="Open Sans"/>
                <a:ea typeface="Open Sans"/>
                <a:cs typeface="Open Sans"/>
                <a:sym typeface="Open Sans"/>
              </a:defRPr>
            </a:lvl4pPr>
            <a:lvl5pPr marL="2286000" lvl="4" indent="-304800" algn="ctr">
              <a:spcBef>
                <a:spcPts val="0"/>
              </a:spcBef>
              <a:spcAft>
                <a:spcPts val="0"/>
              </a:spcAft>
              <a:buSzPts val="1200"/>
              <a:buFont typeface="Open Sans"/>
              <a:buChar char="○"/>
              <a:defRPr sz="1200">
                <a:latin typeface="Open Sans"/>
                <a:ea typeface="Open Sans"/>
                <a:cs typeface="Open Sans"/>
                <a:sym typeface="Open Sans"/>
              </a:defRPr>
            </a:lvl5pPr>
            <a:lvl6pPr marL="2743200" lvl="5" indent="-304800" algn="ctr">
              <a:spcBef>
                <a:spcPts val="0"/>
              </a:spcBef>
              <a:spcAft>
                <a:spcPts val="0"/>
              </a:spcAft>
              <a:buSzPts val="1200"/>
              <a:buFont typeface="Open Sans"/>
              <a:buChar char="■"/>
              <a:defRPr sz="1200">
                <a:latin typeface="Open Sans"/>
                <a:ea typeface="Open Sans"/>
                <a:cs typeface="Open Sans"/>
                <a:sym typeface="Open Sans"/>
              </a:defRPr>
            </a:lvl6pPr>
            <a:lvl7pPr marL="3200400" lvl="6" indent="-304800" algn="ctr">
              <a:spcBef>
                <a:spcPts val="0"/>
              </a:spcBef>
              <a:spcAft>
                <a:spcPts val="0"/>
              </a:spcAft>
              <a:buSzPts val="1200"/>
              <a:buFont typeface="Open Sans"/>
              <a:buChar char="●"/>
              <a:defRPr sz="1200">
                <a:latin typeface="Open Sans"/>
                <a:ea typeface="Open Sans"/>
                <a:cs typeface="Open Sans"/>
                <a:sym typeface="Open Sans"/>
              </a:defRPr>
            </a:lvl7pPr>
            <a:lvl8pPr marL="3657600" lvl="7" indent="-304800" algn="ctr">
              <a:spcBef>
                <a:spcPts val="0"/>
              </a:spcBef>
              <a:spcAft>
                <a:spcPts val="0"/>
              </a:spcAft>
              <a:buSzPts val="1200"/>
              <a:buFont typeface="Open Sans"/>
              <a:buChar char="○"/>
              <a:defRPr sz="1200">
                <a:latin typeface="Open Sans"/>
                <a:ea typeface="Open Sans"/>
                <a:cs typeface="Open Sans"/>
                <a:sym typeface="Open Sans"/>
              </a:defRPr>
            </a:lvl8pPr>
            <a:lvl9pPr marL="4114800" lvl="8" indent="-304800" algn="ctr">
              <a:spcBef>
                <a:spcPts val="0"/>
              </a:spcBef>
              <a:spcAft>
                <a:spcPts val="0"/>
              </a:spcAft>
              <a:buSzPts val="1200"/>
              <a:buFont typeface="Open Sans"/>
              <a:buChar char="■"/>
              <a:defRPr sz="1200">
                <a:latin typeface="Open Sans"/>
                <a:ea typeface="Open Sans"/>
                <a:cs typeface="Open Sans"/>
                <a:sym typeface="Open Sans"/>
              </a:defRPr>
            </a:lvl9pPr>
          </a:lstStyle>
          <a:p>
            <a:endParaRPr/>
          </a:p>
        </p:txBody>
      </p:sp>
      <p:sp>
        <p:nvSpPr>
          <p:cNvPr id="87" name="Google Shape;87;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
        <p:nvSpPr>
          <p:cNvPr id="88" name="Google Shape;88;p14"/>
          <p:cNvSpPr/>
          <p:nvPr/>
        </p:nvSpPr>
        <p:spPr>
          <a:xfrm>
            <a:off x="0" y="4683475"/>
            <a:ext cx="9144000" cy="4572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solidFill>
                <a:schemeClr val="lt1"/>
              </a:solidFill>
              <a:latin typeface="Roboto Condensed"/>
              <a:ea typeface="Roboto Condensed"/>
              <a:cs typeface="Roboto Condensed"/>
              <a:sym typeface="Roboto Condensed"/>
            </a:endParaRPr>
          </a:p>
        </p:txBody>
      </p:sp>
      <p:pic>
        <p:nvPicPr>
          <p:cNvPr id="89" name="Google Shape;89;p14"/>
          <p:cNvPicPr preferRelativeResize="0"/>
          <p:nvPr/>
        </p:nvPicPr>
        <p:blipFill>
          <a:blip r:embed="rId2">
            <a:alphaModFix/>
          </a:blip>
          <a:stretch>
            <a:fillRect/>
          </a:stretch>
        </p:blipFill>
        <p:spPr>
          <a:xfrm>
            <a:off x="78491" y="4773713"/>
            <a:ext cx="274319" cy="274319"/>
          </a:xfrm>
          <a:prstGeom prst="rect">
            <a:avLst/>
          </a:prstGeom>
          <a:noFill/>
          <a:ln>
            <a:noFill/>
          </a:ln>
        </p:spPr>
      </p:pic>
      <p:pic>
        <p:nvPicPr>
          <p:cNvPr id="90" name="Google Shape;90;p14"/>
          <p:cNvPicPr preferRelativeResize="0"/>
          <p:nvPr/>
        </p:nvPicPr>
        <p:blipFill rotWithShape="1">
          <a:blip r:embed="rId3">
            <a:alphaModFix/>
          </a:blip>
          <a:srcRect/>
          <a:stretch/>
        </p:blipFill>
        <p:spPr>
          <a:xfrm>
            <a:off x="381925" y="4773713"/>
            <a:ext cx="274319" cy="274319"/>
          </a:xfrm>
          <a:prstGeom prst="rect">
            <a:avLst/>
          </a:prstGeom>
          <a:noFill/>
          <a:ln>
            <a:noFill/>
          </a:ln>
        </p:spPr>
      </p:pic>
      <p:sp>
        <p:nvSpPr>
          <p:cNvPr id="91" name="Google Shape;91;p14"/>
          <p:cNvSpPr/>
          <p:nvPr/>
        </p:nvSpPr>
        <p:spPr>
          <a:xfrm>
            <a:off x="8686800" y="0"/>
            <a:ext cx="457200" cy="5143500"/>
          </a:xfrm>
          <a:prstGeom prst="rect">
            <a:avLst/>
          </a:prstGeom>
          <a:solidFill>
            <a:srgbClr val="B0B0B0">
              <a:alpha val="501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a:solidFill>
                <a:schemeClr val="lt1"/>
              </a:solidFill>
              <a:latin typeface="Roboto Condensed"/>
              <a:ea typeface="Roboto Condensed"/>
              <a:cs typeface="Roboto Condensed"/>
              <a:sym typeface="Roboto Condense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0" y="1948225"/>
            <a:ext cx="86868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Font typeface="Roboto Condensed"/>
              <a:buNone/>
              <a:defRPr sz="3600" b="1">
                <a:latin typeface="Roboto Condensed"/>
                <a:ea typeface="Roboto Condensed"/>
                <a:cs typeface="Roboto Condensed"/>
                <a:sym typeface="Roboto Condensed"/>
              </a:defRPr>
            </a:lvl1pPr>
            <a:lvl2pPr lvl="1" algn="ctr">
              <a:spcBef>
                <a:spcPts val="0"/>
              </a:spcBef>
              <a:spcAft>
                <a:spcPts val="0"/>
              </a:spcAft>
              <a:buSzPts val="3600"/>
              <a:buFont typeface="Roboto Condensed"/>
              <a:buNone/>
              <a:defRPr sz="3600" b="1">
                <a:latin typeface="Roboto Condensed"/>
                <a:ea typeface="Roboto Condensed"/>
                <a:cs typeface="Roboto Condensed"/>
                <a:sym typeface="Roboto Condensed"/>
              </a:defRPr>
            </a:lvl2pPr>
            <a:lvl3pPr lvl="2" algn="ctr">
              <a:spcBef>
                <a:spcPts val="0"/>
              </a:spcBef>
              <a:spcAft>
                <a:spcPts val="0"/>
              </a:spcAft>
              <a:buSzPts val="3600"/>
              <a:buFont typeface="Roboto Condensed"/>
              <a:buNone/>
              <a:defRPr sz="3600" b="1">
                <a:latin typeface="Roboto Condensed"/>
                <a:ea typeface="Roboto Condensed"/>
                <a:cs typeface="Roboto Condensed"/>
                <a:sym typeface="Roboto Condensed"/>
              </a:defRPr>
            </a:lvl3pPr>
            <a:lvl4pPr lvl="3" algn="ctr">
              <a:spcBef>
                <a:spcPts val="0"/>
              </a:spcBef>
              <a:spcAft>
                <a:spcPts val="0"/>
              </a:spcAft>
              <a:buSzPts val="3600"/>
              <a:buFont typeface="Roboto Condensed"/>
              <a:buNone/>
              <a:defRPr sz="3600" b="1">
                <a:latin typeface="Roboto Condensed"/>
                <a:ea typeface="Roboto Condensed"/>
                <a:cs typeface="Roboto Condensed"/>
                <a:sym typeface="Roboto Condensed"/>
              </a:defRPr>
            </a:lvl4pPr>
            <a:lvl5pPr lvl="4" algn="ctr">
              <a:spcBef>
                <a:spcPts val="0"/>
              </a:spcBef>
              <a:spcAft>
                <a:spcPts val="0"/>
              </a:spcAft>
              <a:buSzPts val="3600"/>
              <a:buFont typeface="Roboto Condensed"/>
              <a:buNone/>
              <a:defRPr sz="3600" b="1">
                <a:latin typeface="Roboto Condensed"/>
                <a:ea typeface="Roboto Condensed"/>
                <a:cs typeface="Roboto Condensed"/>
                <a:sym typeface="Roboto Condensed"/>
              </a:defRPr>
            </a:lvl5pPr>
            <a:lvl6pPr lvl="5" algn="ctr">
              <a:spcBef>
                <a:spcPts val="0"/>
              </a:spcBef>
              <a:spcAft>
                <a:spcPts val="0"/>
              </a:spcAft>
              <a:buSzPts val="3600"/>
              <a:buFont typeface="Roboto Condensed"/>
              <a:buNone/>
              <a:defRPr sz="3600" b="1">
                <a:latin typeface="Roboto Condensed"/>
                <a:ea typeface="Roboto Condensed"/>
                <a:cs typeface="Roboto Condensed"/>
                <a:sym typeface="Roboto Condensed"/>
              </a:defRPr>
            </a:lvl6pPr>
            <a:lvl7pPr lvl="6" algn="ctr">
              <a:spcBef>
                <a:spcPts val="0"/>
              </a:spcBef>
              <a:spcAft>
                <a:spcPts val="0"/>
              </a:spcAft>
              <a:buSzPts val="3600"/>
              <a:buFont typeface="Roboto Condensed"/>
              <a:buNone/>
              <a:defRPr sz="3600" b="1">
                <a:latin typeface="Roboto Condensed"/>
                <a:ea typeface="Roboto Condensed"/>
                <a:cs typeface="Roboto Condensed"/>
                <a:sym typeface="Roboto Condensed"/>
              </a:defRPr>
            </a:lvl7pPr>
            <a:lvl8pPr lvl="7" algn="ctr">
              <a:spcBef>
                <a:spcPts val="0"/>
              </a:spcBef>
              <a:spcAft>
                <a:spcPts val="0"/>
              </a:spcAft>
              <a:buSzPts val="3600"/>
              <a:buFont typeface="Roboto Condensed"/>
              <a:buNone/>
              <a:defRPr sz="3600" b="1">
                <a:latin typeface="Roboto Condensed"/>
                <a:ea typeface="Roboto Condensed"/>
                <a:cs typeface="Roboto Condensed"/>
                <a:sym typeface="Roboto Condensed"/>
              </a:defRPr>
            </a:lvl8pPr>
            <a:lvl9pPr lvl="8" algn="ctr">
              <a:spcBef>
                <a:spcPts val="0"/>
              </a:spcBef>
              <a:spcAft>
                <a:spcPts val="0"/>
              </a:spcAft>
              <a:buSzPts val="3600"/>
              <a:buFont typeface="Roboto Condensed"/>
              <a:buNone/>
              <a:defRPr sz="3600" b="1">
                <a:latin typeface="Roboto Condensed"/>
                <a:ea typeface="Roboto Condensed"/>
                <a:cs typeface="Roboto Condensed"/>
                <a:sym typeface="Roboto Condensed"/>
              </a:defRPr>
            </a:lvl9pPr>
          </a:lstStyle>
          <a:p>
            <a:endParaRPr/>
          </a:p>
        </p:txBody>
      </p:sp>
      <p:sp>
        <p:nvSpPr>
          <p:cNvPr id="19" name="Google Shape;19;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
        <p:nvSpPr>
          <p:cNvPr id="20" name="Google Shape;20;p3"/>
          <p:cNvSpPr/>
          <p:nvPr/>
        </p:nvSpPr>
        <p:spPr>
          <a:xfrm>
            <a:off x="0" y="4683475"/>
            <a:ext cx="9144000" cy="4572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solidFill>
                <a:schemeClr val="lt1"/>
              </a:solidFill>
              <a:latin typeface="Roboto Condensed"/>
              <a:ea typeface="Roboto Condensed"/>
              <a:cs typeface="Roboto Condensed"/>
              <a:sym typeface="Roboto Condensed"/>
            </a:endParaRPr>
          </a:p>
        </p:txBody>
      </p:sp>
      <p:pic>
        <p:nvPicPr>
          <p:cNvPr id="21" name="Google Shape;21;p3"/>
          <p:cNvPicPr preferRelativeResize="0"/>
          <p:nvPr/>
        </p:nvPicPr>
        <p:blipFill>
          <a:blip r:embed="rId2">
            <a:alphaModFix/>
          </a:blip>
          <a:stretch>
            <a:fillRect/>
          </a:stretch>
        </p:blipFill>
        <p:spPr>
          <a:xfrm>
            <a:off x="78491" y="4773713"/>
            <a:ext cx="274319" cy="274319"/>
          </a:xfrm>
          <a:prstGeom prst="rect">
            <a:avLst/>
          </a:prstGeom>
          <a:noFill/>
          <a:ln>
            <a:noFill/>
          </a:ln>
        </p:spPr>
      </p:pic>
      <p:pic>
        <p:nvPicPr>
          <p:cNvPr id="22" name="Google Shape;22;p3"/>
          <p:cNvPicPr preferRelativeResize="0"/>
          <p:nvPr/>
        </p:nvPicPr>
        <p:blipFill rotWithShape="1">
          <a:blip r:embed="rId3">
            <a:alphaModFix/>
          </a:blip>
          <a:srcRect/>
          <a:stretch/>
        </p:blipFill>
        <p:spPr>
          <a:xfrm>
            <a:off x="381925" y="4773713"/>
            <a:ext cx="274319" cy="274319"/>
          </a:xfrm>
          <a:prstGeom prst="rect">
            <a:avLst/>
          </a:prstGeom>
          <a:noFill/>
          <a:ln>
            <a:noFill/>
          </a:ln>
        </p:spPr>
      </p:pic>
      <p:sp>
        <p:nvSpPr>
          <p:cNvPr id="23" name="Google Shape;23;p3"/>
          <p:cNvSpPr/>
          <p:nvPr/>
        </p:nvSpPr>
        <p:spPr>
          <a:xfrm>
            <a:off x="8686825" y="0"/>
            <a:ext cx="457200" cy="5143500"/>
          </a:xfrm>
          <a:prstGeom prst="rect">
            <a:avLst/>
          </a:prstGeom>
          <a:solidFill>
            <a:srgbClr val="FEEDE9">
              <a:alpha val="501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a:solidFill>
                <a:schemeClr val="lt1"/>
              </a:solidFill>
              <a:latin typeface="Roboto Condensed"/>
              <a:ea typeface="Roboto Condensed"/>
              <a:cs typeface="Roboto Condensed"/>
              <a:sym typeface="Roboto Condense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311700" y="216425"/>
            <a:ext cx="83751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200"/>
              <a:buFont typeface="Roboto Condensed"/>
              <a:buNone/>
              <a:defRPr sz="2200" b="1">
                <a:latin typeface="Roboto Condensed"/>
                <a:ea typeface="Roboto Condensed"/>
                <a:cs typeface="Roboto Condensed"/>
                <a:sym typeface="Roboto Condensed"/>
              </a:defRPr>
            </a:lvl1pPr>
            <a:lvl2pPr lvl="1">
              <a:spcBef>
                <a:spcPts val="0"/>
              </a:spcBef>
              <a:spcAft>
                <a:spcPts val="0"/>
              </a:spcAft>
              <a:buSzPts val="2200"/>
              <a:buFont typeface="Roboto Condensed"/>
              <a:buNone/>
              <a:defRPr sz="2200" b="1">
                <a:latin typeface="Roboto Condensed"/>
                <a:ea typeface="Roboto Condensed"/>
                <a:cs typeface="Roboto Condensed"/>
                <a:sym typeface="Roboto Condensed"/>
              </a:defRPr>
            </a:lvl2pPr>
            <a:lvl3pPr lvl="2">
              <a:spcBef>
                <a:spcPts val="0"/>
              </a:spcBef>
              <a:spcAft>
                <a:spcPts val="0"/>
              </a:spcAft>
              <a:buSzPts val="2200"/>
              <a:buFont typeface="Roboto Condensed"/>
              <a:buNone/>
              <a:defRPr sz="2200" b="1">
                <a:latin typeface="Roboto Condensed"/>
                <a:ea typeface="Roboto Condensed"/>
                <a:cs typeface="Roboto Condensed"/>
                <a:sym typeface="Roboto Condensed"/>
              </a:defRPr>
            </a:lvl3pPr>
            <a:lvl4pPr lvl="3">
              <a:spcBef>
                <a:spcPts val="0"/>
              </a:spcBef>
              <a:spcAft>
                <a:spcPts val="0"/>
              </a:spcAft>
              <a:buSzPts val="2200"/>
              <a:buFont typeface="Roboto Condensed"/>
              <a:buNone/>
              <a:defRPr sz="2200" b="1">
                <a:latin typeface="Roboto Condensed"/>
                <a:ea typeface="Roboto Condensed"/>
                <a:cs typeface="Roboto Condensed"/>
                <a:sym typeface="Roboto Condensed"/>
              </a:defRPr>
            </a:lvl4pPr>
            <a:lvl5pPr lvl="4">
              <a:spcBef>
                <a:spcPts val="0"/>
              </a:spcBef>
              <a:spcAft>
                <a:spcPts val="0"/>
              </a:spcAft>
              <a:buSzPts val="2200"/>
              <a:buFont typeface="Roboto Condensed"/>
              <a:buNone/>
              <a:defRPr sz="2200" b="1">
                <a:latin typeface="Roboto Condensed"/>
                <a:ea typeface="Roboto Condensed"/>
                <a:cs typeface="Roboto Condensed"/>
                <a:sym typeface="Roboto Condensed"/>
              </a:defRPr>
            </a:lvl5pPr>
            <a:lvl6pPr lvl="5">
              <a:spcBef>
                <a:spcPts val="0"/>
              </a:spcBef>
              <a:spcAft>
                <a:spcPts val="0"/>
              </a:spcAft>
              <a:buSzPts val="2200"/>
              <a:buFont typeface="Roboto Condensed"/>
              <a:buNone/>
              <a:defRPr sz="2200" b="1">
                <a:latin typeface="Roboto Condensed"/>
                <a:ea typeface="Roboto Condensed"/>
                <a:cs typeface="Roboto Condensed"/>
                <a:sym typeface="Roboto Condensed"/>
              </a:defRPr>
            </a:lvl6pPr>
            <a:lvl7pPr lvl="6">
              <a:spcBef>
                <a:spcPts val="0"/>
              </a:spcBef>
              <a:spcAft>
                <a:spcPts val="0"/>
              </a:spcAft>
              <a:buSzPts val="2200"/>
              <a:buFont typeface="Roboto Condensed"/>
              <a:buNone/>
              <a:defRPr sz="2200" b="1">
                <a:latin typeface="Roboto Condensed"/>
                <a:ea typeface="Roboto Condensed"/>
                <a:cs typeface="Roboto Condensed"/>
                <a:sym typeface="Roboto Condensed"/>
              </a:defRPr>
            </a:lvl7pPr>
            <a:lvl8pPr lvl="7">
              <a:spcBef>
                <a:spcPts val="0"/>
              </a:spcBef>
              <a:spcAft>
                <a:spcPts val="0"/>
              </a:spcAft>
              <a:buSzPts val="2200"/>
              <a:buFont typeface="Roboto Condensed"/>
              <a:buNone/>
              <a:defRPr sz="2200" b="1">
                <a:latin typeface="Roboto Condensed"/>
                <a:ea typeface="Roboto Condensed"/>
                <a:cs typeface="Roboto Condensed"/>
                <a:sym typeface="Roboto Condensed"/>
              </a:defRPr>
            </a:lvl8pPr>
            <a:lvl9pPr lvl="8">
              <a:spcBef>
                <a:spcPts val="0"/>
              </a:spcBef>
              <a:spcAft>
                <a:spcPts val="0"/>
              </a:spcAft>
              <a:buSzPts val="2200"/>
              <a:buFont typeface="Roboto Condensed"/>
              <a:buNone/>
              <a:defRPr sz="2200" b="1">
                <a:latin typeface="Roboto Condensed"/>
                <a:ea typeface="Roboto Condensed"/>
                <a:cs typeface="Roboto Condensed"/>
                <a:sym typeface="Roboto Condensed"/>
              </a:defRPr>
            </a:lvl9pPr>
          </a:lstStyle>
          <a:p>
            <a:endParaRPr/>
          </a:p>
        </p:txBody>
      </p:sp>
      <p:sp>
        <p:nvSpPr>
          <p:cNvPr id="26" name="Google Shape;26;p4"/>
          <p:cNvSpPr txBox="1">
            <a:spLocks noGrp="1"/>
          </p:cNvSpPr>
          <p:nvPr>
            <p:ph type="body" idx="1"/>
          </p:nvPr>
        </p:nvSpPr>
        <p:spPr>
          <a:xfrm>
            <a:off x="311700" y="923875"/>
            <a:ext cx="83751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Font typeface="Open Sans"/>
              <a:buChar char="●"/>
              <a:defRPr sz="1400">
                <a:latin typeface="Open Sans"/>
                <a:ea typeface="Open Sans"/>
                <a:cs typeface="Open Sans"/>
                <a:sym typeface="Open Sans"/>
              </a:defRPr>
            </a:lvl1pPr>
            <a:lvl2pPr marL="914400" lvl="1" indent="-304800" rtl="0">
              <a:spcBef>
                <a:spcPts val="0"/>
              </a:spcBef>
              <a:spcAft>
                <a:spcPts val="0"/>
              </a:spcAft>
              <a:buSzPts val="1200"/>
              <a:buFont typeface="Open Sans"/>
              <a:buChar char="○"/>
              <a:defRPr sz="1200">
                <a:latin typeface="Open Sans"/>
                <a:ea typeface="Open Sans"/>
                <a:cs typeface="Open Sans"/>
                <a:sym typeface="Open Sans"/>
              </a:defRPr>
            </a:lvl2pPr>
            <a:lvl3pPr marL="1371600" lvl="2" indent="-304800" rtl="0">
              <a:spcBef>
                <a:spcPts val="0"/>
              </a:spcBef>
              <a:spcAft>
                <a:spcPts val="0"/>
              </a:spcAft>
              <a:buSzPts val="1200"/>
              <a:buFont typeface="Open Sans"/>
              <a:buChar char="■"/>
              <a:defRPr sz="1200">
                <a:latin typeface="Open Sans"/>
                <a:ea typeface="Open Sans"/>
                <a:cs typeface="Open Sans"/>
                <a:sym typeface="Open Sans"/>
              </a:defRPr>
            </a:lvl3pPr>
            <a:lvl4pPr marL="1828800" lvl="3" indent="-304800" rtl="0">
              <a:spcBef>
                <a:spcPts val="0"/>
              </a:spcBef>
              <a:spcAft>
                <a:spcPts val="0"/>
              </a:spcAft>
              <a:buSzPts val="1200"/>
              <a:buFont typeface="Open Sans"/>
              <a:buChar char="●"/>
              <a:defRPr sz="1200">
                <a:latin typeface="Open Sans"/>
                <a:ea typeface="Open Sans"/>
                <a:cs typeface="Open Sans"/>
                <a:sym typeface="Open Sans"/>
              </a:defRPr>
            </a:lvl4pPr>
            <a:lvl5pPr marL="2286000" lvl="4" indent="-304800" rtl="0">
              <a:spcBef>
                <a:spcPts val="0"/>
              </a:spcBef>
              <a:spcAft>
                <a:spcPts val="0"/>
              </a:spcAft>
              <a:buSzPts val="1200"/>
              <a:buFont typeface="Open Sans"/>
              <a:buChar char="○"/>
              <a:defRPr sz="1200">
                <a:latin typeface="Open Sans"/>
                <a:ea typeface="Open Sans"/>
                <a:cs typeface="Open Sans"/>
                <a:sym typeface="Open Sans"/>
              </a:defRPr>
            </a:lvl5pPr>
            <a:lvl6pPr marL="2743200" lvl="5" indent="-304800" rtl="0">
              <a:spcBef>
                <a:spcPts val="0"/>
              </a:spcBef>
              <a:spcAft>
                <a:spcPts val="0"/>
              </a:spcAft>
              <a:buSzPts val="1200"/>
              <a:buFont typeface="Open Sans"/>
              <a:buChar char="■"/>
              <a:defRPr sz="1200">
                <a:latin typeface="Open Sans"/>
                <a:ea typeface="Open Sans"/>
                <a:cs typeface="Open Sans"/>
                <a:sym typeface="Open Sans"/>
              </a:defRPr>
            </a:lvl6pPr>
            <a:lvl7pPr marL="3200400" lvl="6" indent="-304800" rtl="0">
              <a:spcBef>
                <a:spcPts val="0"/>
              </a:spcBef>
              <a:spcAft>
                <a:spcPts val="0"/>
              </a:spcAft>
              <a:buSzPts val="1200"/>
              <a:buFont typeface="Open Sans"/>
              <a:buChar char="●"/>
              <a:defRPr sz="1200">
                <a:latin typeface="Open Sans"/>
                <a:ea typeface="Open Sans"/>
                <a:cs typeface="Open Sans"/>
                <a:sym typeface="Open Sans"/>
              </a:defRPr>
            </a:lvl7pPr>
            <a:lvl8pPr marL="3657600" lvl="7" indent="-304800" rtl="0">
              <a:spcBef>
                <a:spcPts val="0"/>
              </a:spcBef>
              <a:spcAft>
                <a:spcPts val="0"/>
              </a:spcAft>
              <a:buSzPts val="1200"/>
              <a:buFont typeface="Open Sans"/>
              <a:buChar char="○"/>
              <a:defRPr sz="1200">
                <a:latin typeface="Open Sans"/>
                <a:ea typeface="Open Sans"/>
                <a:cs typeface="Open Sans"/>
                <a:sym typeface="Open Sans"/>
              </a:defRPr>
            </a:lvl8pPr>
            <a:lvl9pPr marL="4114800" lvl="8" indent="-304800" rtl="0">
              <a:spcBef>
                <a:spcPts val="0"/>
              </a:spcBef>
              <a:spcAft>
                <a:spcPts val="0"/>
              </a:spcAft>
              <a:buSzPts val="1200"/>
              <a:buFont typeface="Open Sans"/>
              <a:buChar char="■"/>
              <a:defRPr sz="1200">
                <a:latin typeface="Open Sans"/>
                <a:ea typeface="Open Sans"/>
                <a:cs typeface="Open Sans"/>
                <a:sym typeface="Open Sans"/>
              </a:defRPr>
            </a:lvl9pPr>
          </a:lstStyle>
          <a:p>
            <a:endParaRPr/>
          </a:p>
        </p:txBody>
      </p:sp>
      <p:sp>
        <p:nvSpPr>
          <p:cNvPr id="27" name="Google Shape;27;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
        <p:nvSpPr>
          <p:cNvPr id="28" name="Google Shape;28;p4"/>
          <p:cNvSpPr/>
          <p:nvPr/>
        </p:nvSpPr>
        <p:spPr>
          <a:xfrm>
            <a:off x="0" y="4683475"/>
            <a:ext cx="9144000" cy="4572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solidFill>
                <a:schemeClr val="lt1"/>
              </a:solidFill>
              <a:latin typeface="Roboto Condensed"/>
              <a:ea typeface="Roboto Condensed"/>
              <a:cs typeface="Roboto Condensed"/>
              <a:sym typeface="Roboto Condensed"/>
            </a:endParaRPr>
          </a:p>
        </p:txBody>
      </p:sp>
      <p:pic>
        <p:nvPicPr>
          <p:cNvPr id="29" name="Google Shape;29;p4"/>
          <p:cNvPicPr preferRelativeResize="0"/>
          <p:nvPr/>
        </p:nvPicPr>
        <p:blipFill>
          <a:blip r:embed="rId2">
            <a:alphaModFix/>
          </a:blip>
          <a:stretch>
            <a:fillRect/>
          </a:stretch>
        </p:blipFill>
        <p:spPr>
          <a:xfrm>
            <a:off x="78491" y="4773713"/>
            <a:ext cx="274319" cy="274319"/>
          </a:xfrm>
          <a:prstGeom prst="rect">
            <a:avLst/>
          </a:prstGeom>
          <a:noFill/>
          <a:ln>
            <a:noFill/>
          </a:ln>
        </p:spPr>
      </p:pic>
      <p:pic>
        <p:nvPicPr>
          <p:cNvPr id="30" name="Google Shape;30;p4"/>
          <p:cNvPicPr preferRelativeResize="0"/>
          <p:nvPr/>
        </p:nvPicPr>
        <p:blipFill rotWithShape="1">
          <a:blip r:embed="rId3">
            <a:alphaModFix/>
          </a:blip>
          <a:srcRect/>
          <a:stretch/>
        </p:blipFill>
        <p:spPr>
          <a:xfrm>
            <a:off x="381925" y="4773713"/>
            <a:ext cx="274319" cy="274319"/>
          </a:xfrm>
          <a:prstGeom prst="rect">
            <a:avLst/>
          </a:prstGeom>
          <a:noFill/>
          <a:ln>
            <a:noFill/>
          </a:ln>
        </p:spPr>
      </p:pic>
      <p:sp>
        <p:nvSpPr>
          <p:cNvPr id="31" name="Google Shape;31;p4"/>
          <p:cNvSpPr/>
          <p:nvPr/>
        </p:nvSpPr>
        <p:spPr>
          <a:xfrm>
            <a:off x="8686800" y="0"/>
            <a:ext cx="457200" cy="5143500"/>
          </a:xfrm>
          <a:prstGeom prst="rect">
            <a:avLst/>
          </a:prstGeom>
          <a:solidFill>
            <a:srgbClr val="B0B0B0">
              <a:alpha val="501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a:solidFill>
                <a:schemeClr val="lt1"/>
              </a:solidFill>
              <a:latin typeface="Roboto Condensed"/>
              <a:ea typeface="Roboto Condensed"/>
              <a:cs typeface="Roboto Condensed"/>
              <a:sym typeface="Roboto Condense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311700" y="216425"/>
            <a:ext cx="83751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200"/>
              <a:buFont typeface="Roboto Condensed"/>
              <a:buNone/>
              <a:defRPr sz="2200" b="1">
                <a:latin typeface="Roboto Condensed"/>
                <a:ea typeface="Roboto Condensed"/>
                <a:cs typeface="Roboto Condensed"/>
                <a:sym typeface="Roboto Condensed"/>
              </a:defRPr>
            </a:lvl1pPr>
            <a:lvl2pPr lvl="1">
              <a:spcBef>
                <a:spcPts val="0"/>
              </a:spcBef>
              <a:spcAft>
                <a:spcPts val="0"/>
              </a:spcAft>
              <a:buSzPts val="2200"/>
              <a:buFont typeface="Roboto Condensed"/>
              <a:buNone/>
              <a:defRPr sz="2200" b="1">
                <a:latin typeface="Roboto Condensed"/>
                <a:ea typeface="Roboto Condensed"/>
                <a:cs typeface="Roboto Condensed"/>
                <a:sym typeface="Roboto Condensed"/>
              </a:defRPr>
            </a:lvl2pPr>
            <a:lvl3pPr lvl="2">
              <a:spcBef>
                <a:spcPts val="0"/>
              </a:spcBef>
              <a:spcAft>
                <a:spcPts val="0"/>
              </a:spcAft>
              <a:buSzPts val="2200"/>
              <a:buFont typeface="Roboto Condensed"/>
              <a:buNone/>
              <a:defRPr sz="2200" b="1">
                <a:latin typeface="Roboto Condensed"/>
                <a:ea typeface="Roboto Condensed"/>
                <a:cs typeface="Roboto Condensed"/>
                <a:sym typeface="Roboto Condensed"/>
              </a:defRPr>
            </a:lvl3pPr>
            <a:lvl4pPr lvl="3">
              <a:spcBef>
                <a:spcPts val="0"/>
              </a:spcBef>
              <a:spcAft>
                <a:spcPts val="0"/>
              </a:spcAft>
              <a:buSzPts val="2200"/>
              <a:buFont typeface="Roboto Condensed"/>
              <a:buNone/>
              <a:defRPr sz="2200" b="1">
                <a:latin typeface="Roboto Condensed"/>
                <a:ea typeface="Roboto Condensed"/>
                <a:cs typeface="Roboto Condensed"/>
                <a:sym typeface="Roboto Condensed"/>
              </a:defRPr>
            </a:lvl4pPr>
            <a:lvl5pPr lvl="4">
              <a:spcBef>
                <a:spcPts val="0"/>
              </a:spcBef>
              <a:spcAft>
                <a:spcPts val="0"/>
              </a:spcAft>
              <a:buSzPts val="2200"/>
              <a:buFont typeface="Roboto Condensed"/>
              <a:buNone/>
              <a:defRPr sz="2200" b="1">
                <a:latin typeface="Roboto Condensed"/>
                <a:ea typeface="Roboto Condensed"/>
                <a:cs typeface="Roboto Condensed"/>
                <a:sym typeface="Roboto Condensed"/>
              </a:defRPr>
            </a:lvl5pPr>
            <a:lvl6pPr lvl="5">
              <a:spcBef>
                <a:spcPts val="0"/>
              </a:spcBef>
              <a:spcAft>
                <a:spcPts val="0"/>
              </a:spcAft>
              <a:buSzPts val="2200"/>
              <a:buFont typeface="Roboto Condensed"/>
              <a:buNone/>
              <a:defRPr sz="2200" b="1">
                <a:latin typeface="Roboto Condensed"/>
                <a:ea typeface="Roboto Condensed"/>
                <a:cs typeface="Roboto Condensed"/>
                <a:sym typeface="Roboto Condensed"/>
              </a:defRPr>
            </a:lvl6pPr>
            <a:lvl7pPr lvl="6">
              <a:spcBef>
                <a:spcPts val="0"/>
              </a:spcBef>
              <a:spcAft>
                <a:spcPts val="0"/>
              </a:spcAft>
              <a:buSzPts val="2200"/>
              <a:buFont typeface="Roboto Condensed"/>
              <a:buNone/>
              <a:defRPr sz="2200" b="1">
                <a:latin typeface="Roboto Condensed"/>
                <a:ea typeface="Roboto Condensed"/>
                <a:cs typeface="Roboto Condensed"/>
                <a:sym typeface="Roboto Condensed"/>
              </a:defRPr>
            </a:lvl7pPr>
            <a:lvl8pPr lvl="7">
              <a:spcBef>
                <a:spcPts val="0"/>
              </a:spcBef>
              <a:spcAft>
                <a:spcPts val="0"/>
              </a:spcAft>
              <a:buSzPts val="2200"/>
              <a:buFont typeface="Roboto Condensed"/>
              <a:buNone/>
              <a:defRPr sz="2200" b="1">
                <a:latin typeface="Roboto Condensed"/>
                <a:ea typeface="Roboto Condensed"/>
                <a:cs typeface="Roboto Condensed"/>
                <a:sym typeface="Roboto Condensed"/>
              </a:defRPr>
            </a:lvl8pPr>
            <a:lvl9pPr lvl="8">
              <a:spcBef>
                <a:spcPts val="0"/>
              </a:spcBef>
              <a:spcAft>
                <a:spcPts val="0"/>
              </a:spcAft>
              <a:buSzPts val="2200"/>
              <a:buFont typeface="Roboto Condensed"/>
              <a:buNone/>
              <a:defRPr sz="2200" b="1">
                <a:latin typeface="Roboto Condensed"/>
                <a:ea typeface="Roboto Condensed"/>
                <a:cs typeface="Roboto Condensed"/>
                <a:sym typeface="Roboto Condensed"/>
              </a:defRPr>
            </a:lvl9pPr>
          </a:lstStyle>
          <a:p>
            <a:endParaRPr/>
          </a:p>
        </p:txBody>
      </p:sp>
      <p:sp>
        <p:nvSpPr>
          <p:cNvPr id="34" name="Google Shape;34;p5"/>
          <p:cNvSpPr txBox="1">
            <a:spLocks noGrp="1"/>
          </p:cNvSpPr>
          <p:nvPr>
            <p:ph type="body" idx="1"/>
          </p:nvPr>
        </p:nvSpPr>
        <p:spPr>
          <a:xfrm>
            <a:off x="311700" y="9238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Font typeface="Open Sans"/>
              <a:buChar char="●"/>
              <a:defRPr sz="1400">
                <a:latin typeface="Open Sans"/>
                <a:ea typeface="Open Sans"/>
                <a:cs typeface="Open Sans"/>
                <a:sym typeface="Open Sans"/>
              </a:defRPr>
            </a:lvl1pPr>
            <a:lvl2pPr marL="914400" lvl="1" indent="-304800">
              <a:spcBef>
                <a:spcPts val="0"/>
              </a:spcBef>
              <a:spcAft>
                <a:spcPts val="0"/>
              </a:spcAft>
              <a:buSzPts val="1200"/>
              <a:buFont typeface="Open Sans"/>
              <a:buChar char="○"/>
              <a:defRPr sz="1200">
                <a:latin typeface="Open Sans"/>
                <a:ea typeface="Open Sans"/>
                <a:cs typeface="Open Sans"/>
                <a:sym typeface="Open Sans"/>
              </a:defRPr>
            </a:lvl2pPr>
            <a:lvl3pPr marL="1371600" lvl="2" indent="-304800">
              <a:spcBef>
                <a:spcPts val="0"/>
              </a:spcBef>
              <a:spcAft>
                <a:spcPts val="0"/>
              </a:spcAft>
              <a:buSzPts val="1200"/>
              <a:buFont typeface="Open Sans"/>
              <a:buChar char="■"/>
              <a:defRPr sz="1200">
                <a:latin typeface="Open Sans"/>
                <a:ea typeface="Open Sans"/>
                <a:cs typeface="Open Sans"/>
                <a:sym typeface="Open Sans"/>
              </a:defRPr>
            </a:lvl3pPr>
            <a:lvl4pPr marL="1828800" lvl="3" indent="-304800">
              <a:spcBef>
                <a:spcPts val="0"/>
              </a:spcBef>
              <a:spcAft>
                <a:spcPts val="0"/>
              </a:spcAft>
              <a:buSzPts val="1200"/>
              <a:buFont typeface="Open Sans"/>
              <a:buChar char="●"/>
              <a:defRPr sz="1200">
                <a:latin typeface="Open Sans"/>
                <a:ea typeface="Open Sans"/>
                <a:cs typeface="Open Sans"/>
                <a:sym typeface="Open Sans"/>
              </a:defRPr>
            </a:lvl4pPr>
            <a:lvl5pPr marL="2286000" lvl="4" indent="-304800">
              <a:spcBef>
                <a:spcPts val="0"/>
              </a:spcBef>
              <a:spcAft>
                <a:spcPts val="0"/>
              </a:spcAft>
              <a:buSzPts val="1200"/>
              <a:buFont typeface="Open Sans"/>
              <a:buChar char="○"/>
              <a:defRPr sz="1200">
                <a:latin typeface="Open Sans"/>
                <a:ea typeface="Open Sans"/>
                <a:cs typeface="Open Sans"/>
                <a:sym typeface="Open Sans"/>
              </a:defRPr>
            </a:lvl5pPr>
            <a:lvl6pPr marL="2743200" lvl="5" indent="-304800">
              <a:spcBef>
                <a:spcPts val="0"/>
              </a:spcBef>
              <a:spcAft>
                <a:spcPts val="0"/>
              </a:spcAft>
              <a:buSzPts val="1200"/>
              <a:buFont typeface="Open Sans"/>
              <a:buChar char="■"/>
              <a:defRPr sz="1200">
                <a:latin typeface="Open Sans"/>
                <a:ea typeface="Open Sans"/>
                <a:cs typeface="Open Sans"/>
                <a:sym typeface="Open Sans"/>
              </a:defRPr>
            </a:lvl6pPr>
            <a:lvl7pPr marL="3200400" lvl="6" indent="-304800">
              <a:spcBef>
                <a:spcPts val="0"/>
              </a:spcBef>
              <a:spcAft>
                <a:spcPts val="0"/>
              </a:spcAft>
              <a:buSzPts val="1200"/>
              <a:buFont typeface="Open Sans"/>
              <a:buChar char="●"/>
              <a:defRPr sz="1200">
                <a:latin typeface="Open Sans"/>
                <a:ea typeface="Open Sans"/>
                <a:cs typeface="Open Sans"/>
                <a:sym typeface="Open Sans"/>
              </a:defRPr>
            </a:lvl7pPr>
            <a:lvl8pPr marL="3657600" lvl="7" indent="-304800">
              <a:spcBef>
                <a:spcPts val="0"/>
              </a:spcBef>
              <a:spcAft>
                <a:spcPts val="0"/>
              </a:spcAft>
              <a:buSzPts val="1200"/>
              <a:buFont typeface="Open Sans"/>
              <a:buChar char="○"/>
              <a:defRPr sz="1200">
                <a:latin typeface="Open Sans"/>
                <a:ea typeface="Open Sans"/>
                <a:cs typeface="Open Sans"/>
                <a:sym typeface="Open Sans"/>
              </a:defRPr>
            </a:lvl8pPr>
            <a:lvl9pPr marL="4114800" lvl="8" indent="-304800">
              <a:spcBef>
                <a:spcPts val="0"/>
              </a:spcBef>
              <a:spcAft>
                <a:spcPts val="0"/>
              </a:spcAft>
              <a:buSzPts val="1200"/>
              <a:buFont typeface="Open Sans"/>
              <a:buChar char="■"/>
              <a:defRPr sz="1200">
                <a:latin typeface="Open Sans"/>
                <a:ea typeface="Open Sans"/>
                <a:cs typeface="Open Sans"/>
                <a:sym typeface="Open Sans"/>
              </a:defRPr>
            </a:lvl9pPr>
          </a:lstStyle>
          <a:p>
            <a:endParaRPr/>
          </a:p>
        </p:txBody>
      </p:sp>
      <p:sp>
        <p:nvSpPr>
          <p:cNvPr id="35" name="Google Shape;35;p5"/>
          <p:cNvSpPr txBox="1">
            <a:spLocks noGrp="1"/>
          </p:cNvSpPr>
          <p:nvPr>
            <p:ph type="body" idx="2"/>
          </p:nvPr>
        </p:nvSpPr>
        <p:spPr>
          <a:xfrm>
            <a:off x="4686900" y="913800"/>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Font typeface="Open Sans"/>
              <a:buChar char="●"/>
              <a:defRPr sz="1400">
                <a:latin typeface="Open Sans"/>
                <a:ea typeface="Open Sans"/>
                <a:cs typeface="Open Sans"/>
                <a:sym typeface="Open Sans"/>
              </a:defRPr>
            </a:lvl1pPr>
            <a:lvl2pPr marL="914400" lvl="1" indent="-304800">
              <a:spcBef>
                <a:spcPts val="0"/>
              </a:spcBef>
              <a:spcAft>
                <a:spcPts val="0"/>
              </a:spcAft>
              <a:buSzPts val="1200"/>
              <a:buFont typeface="Open Sans"/>
              <a:buChar char="○"/>
              <a:defRPr sz="1200">
                <a:latin typeface="Open Sans"/>
                <a:ea typeface="Open Sans"/>
                <a:cs typeface="Open Sans"/>
                <a:sym typeface="Open Sans"/>
              </a:defRPr>
            </a:lvl2pPr>
            <a:lvl3pPr marL="1371600" lvl="2" indent="-304800">
              <a:spcBef>
                <a:spcPts val="0"/>
              </a:spcBef>
              <a:spcAft>
                <a:spcPts val="0"/>
              </a:spcAft>
              <a:buSzPts val="1200"/>
              <a:buFont typeface="Open Sans"/>
              <a:buChar char="■"/>
              <a:defRPr sz="1200">
                <a:latin typeface="Open Sans"/>
                <a:ea typeface="Open Sans"/>
                <a:cs typeface="Open Sans"/>
                <a:sym typeface="Open Sans"/>
              </a:defRPr>
            </a:lvl3pPr>
            <a:lvl4pPr marL="1828800" lvl="3" indent="-304800">
              <a:spcBef>
                <a:spcPts val="0"/>
              </a:spcBef>
              <a:spcAft>
                <a:spcPts val="0"/>
              </a:spcAft>
              <a:buSzPts val="1200"/>
              <a:buFont typeface="Open Sans"/>
              <a:buChar char="●"/>
              <a:defRPr sz="1200">
                <a:latin typeface="Open Sans"/>
                <a:ea typeface="Open Sans"/>
                <a:cs typeface="Open Sans"/>
                <a:sym typeface="Open Sans"/>
              </a:defRPr>
            </a:lvl4pPr>
            <a:lvl5pPr marL="2286000" lvl="4" indent="-304800">
              <a:spcBef>
                <a:spcPts val="0"/>
              </a:spcBef>
              <a:spcAft>
                <a:spcPts val="0"/>
              </a:spcAft>
              <a:buSzPts val="1200"/>
              <a:buFont typeface="Open Sans"/>
              <a:buChar char="○"/>
              <a:defRPr sz="1200">
                <a:latin typeface="Open Sans"/>
                <a:ea typeface="Open Sans"/>
                <a:cs typeface="Open Sans"/>
                <a:sym typeface="Open Sans"/>
              </a:defRPr>
            </a:lvl5pPr>
            <a:lvl6pPr marL="2743200" lvl="5" indent="-304800">
              <a:spcBef>
                <a:spcPts val="0"/>
              </a:spcBef>
              <a:spcAft>
                <a:spcPts val="0"/>
              </a:spcAft>
              <a:buSzPts val="1200"/>
              <a:buFont typeface="Open Sans"/>
              <a:buChar char="■"/>
              <a:defRPr sz="1200">
                <a:latin typeface="Open Sans"/>
                <a:ea typeface="Open Sans"/>
                <a:cs typeface="Open Sans"/>
                <a:sym typeface="Open Sans"/>
              </a:defRPr>
            </a:lvl6pPr>
            <a:lvl7pPr marL="3200400" lvl="6" indent="-304800">
              <a:spcBef>
                <a:spcPts val="0"/>
              </a:spcBef>
              <a:spcAft>
                <a:spcPts val="0"/>
              </a:spcAft>
              <a:buSzPts val="1200"/>
              <a:buFont typeface="Open Sans"/>
              <a:buChar char="●"/>
              <a:defRPr sz="1200">
                <a:latin typeface="Open Sans"/>
                <a:ea typeface="Open Sans"/>
                <a:cs typeface="Open Sans"/>
                <a:sym typeface="Open Sans"/>
              </a:defRPr>
            </a:lvl7pPr>
            <a:lvl8pPr marL="3657600" lvl="7" indent="-304800">
              <a:spcBef>
                <a:spcPts val="0"/>
              </a:spcBef>
              <a:spcAft>
                <a:spcPts val="0"/>
              </a:spcAft>
              <a:buSzPts val="1200"/>
              <a:buFont typeface="Open Sans"/>
              <a:buChar char="○"/>
              <a:defRPr sz="1200">
                <a:latin typeface="Open Sans"/>
                <a:ea typeface="Open Sans"/>
                <a:cs typeface="Open Sans"/>
                <a:sym typeface="Open Sans"/>
              </a:defRPr>
            </a:lvl8pPr>
            <a:lvl9pPr marL="4114800" lvl="8" indent="-304800">
              <a:spcBef>
                <a:spcPts val="0"/>
              </a:spcBef>
              <a:spcAft>
                <a:spcPts val="0"/>
              </a:spcAft>
              <a:buSzPts val="1200"/>
              <a:buFont typeface="Open Sans"/>
              <a:buChar char="■"/>
              <a:defRPr sz="1200">
                <a:latin typeface="Open Sans"/>
                <a:ea typeface="Open Sans"/>
                <a:cs typeface="Open Sans"/>
                <a:sym typeface="Open Sans"/>
              </a:defRPr>
            </a:lvl9pPr>
          </a:lstStyle>
          <a:p>
            <a:endParaRPr/>
          </a:p>
        </p:txBody>
      </p:sp>
      <p:sp>
        <p:nvSpPr>
          <p:cNvPr id="36" name="Google Shape;36;p5"/>
          <p:cNvSpPr/>
          <p:nvPr/>
        </p:nvSpPr>
        <p:spPr>
          <a:xfrm>
            <a:off x="8686800" y="0"/>
            <a:ext cx="457200" cy="5143500"/>
          </a:xfrm>
          <a:prstGeom prst="rect">
            <a:avLst/>
          </a:prstGeom>
          <a:solidFill>
            <a:srgbClr val="B0B0B0">
              <a:alpha val="501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a:solidFill>
                <a:schemeClr val="lt1"/>
              </a:solidFill>
              <a:latin typeface="Roboto Condensed"/>
              <a:ea typeface="Roboto Condensed"/>
              <a:cs typeface="Roboto Condensed"/>
              <a:sym typeface="Roboto Condensed"/>
            </a:endParaRPr>
          </a:p>
        </p:txBody>
      </p:sp>
      <p:sp>
        <p:nvSpPr>
          <p:cNvPr id="37" name="Google Shape;37;p5"/>
          <p:cNvSpPr/>
          <p:nvPr/>
        </p:nvSpPr>
        <p:spPr>
          <a:xfrm>
            <a:off x="0" y="4683475"/>
            <a:ext cx="9144000" cy="4572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solidFill>
                <a:schemeClr val="lt1"/>
              </a:solidFill>
              <a:latin typeface="Roboto Condensed"/>
              <a:ea typeface="Roboto Condensed"/>
              <a:cs typeface="Roboto Condensed"/>
              <a:sym typeface="Roboto Condensed"/>
            </a:endParaRPr>
          </a:p>
        </p:txBody>
      </p:sp>
      <p:pic>
        <p:nvPicPr>
          <p:cNvPr id="38" name="Google Shape;38;p5"/>
          <p:cNvPicPr preferRelativeResize="0"/>
          <p:nvPr/>
        </p:nvPicPr>
        <p:blipFill>
          <a:blip r:embed="rId2">
            <a:alphaModFix/>
          </a:blip>
          <a:stretch>
            <a:fillRect/>
          </a:stretch>
        </p:blipFill>
        <p:spPr>
          <a:xfrm>
            <a:off x="78491" y="4773713"/>
            <a:ext cx="274319" cy="274319"/>
          </a:xfrm>
          <a:prstGeom prst="rect">
            <a:avLst/>
          </a:prstGeom>
          <a:noFill/>
          <a:ln>
            <a:noFill/>
          </a:ln>
        </p:spPr>
      </p:pic>
      <p:pic>
        <p:nvPicPr>
          <p:cNvPr id="39" name="Google Shape;39;p5"/>
          <p:cNvPicPr preferRelativeResize="0"/>
          <p:nvPr/>
        </p:nvPicPr>
        <p:blipFill rotWithShape="1">
          <a:blip r:embed="rId3">
            <a:alphaModFix/>
          </a:blip>
          <a:srcRect/>
          <a:stretch/>
        </p:blipFill>
        <p:spPr>
          <a:xfrm>
            <a:off x="381925" y="4773713"/>
            <a:ext cx="274319" cy="27431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311700" y="216425"/>
            <a:ext cx="83751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200"/>
              <a:buFont typeface="Roboto Condensed"/>
              <a:buNone/>
              <a:defRPr sz="2200" b="1">
                <a:latin typeface="Roboto Condensed"/>
                <a:ea typeface="Roboto Condensed"/>
                <a:cs typeface="Roboto Condensed"/>
                <a:sym typeface="Roboto Condensed"/>
              </a:defRPr>
            </a:lvl1pPr>
            <a:lvl2pPr lvl="1">
              <a:spcBef>
                <a:spcPts val="0"/>
              </a:spcBef>
              <a:spcAft>
                <a:spcPts val="0"/>
              </a:spcAft>
              <a:buSzPts val="2200"/>
              <a:buFont typeface="Roboto Condensed"/>
              <a:buNone/>
              <a:defRPr sz="2200" b="1">
                <a:latin typeface="Roboto Condensed"/>
                <a:ea typeface="Roboto Condensed"/>
                <a:cs typeface="Roboto Condensed"/>
                <a:sym typeface="Roboto Condensed"/>
              </a:defRPr>
            </a:lvl2pPr>
            <a:lvl3pPr lvl="2">
              <a:spcBef>
                <a:spcPts val="0"/>
              </a:spcBef>
              <a:spcAft>
                <a:spcPts val="0"/>
              </a:spcAft>
              <a:buSzPts val="2200"/>
              <a:buFont typeface="Roboto Condensed"/>
              <a:buNone/>
              <a:defRPr sz="2200" b="1">
                <a:latin typeface="Roboto Condensed"/>
                <a:ea typeface="Roboto Condensed"/>
                <a:cs typeface="Roboto Condensed"/>
                <a:sym typeface="Roboto Condensed"/>
              </a:defRPr>
            </a:lvl3pPr>
            <a:lvl4pPr lvl="3">
              <a:spcBef>
                <a:spcPts val="0"/>
              </a:spcBef>
              <a:spcAft>
                <a:spcPts val="0"/>
              </a:spcAft>
              <a:buSzPts val="2200"/>
              <a:buFont typeface="Roboto Condensed"/>
              <a:buNone/>
              <a:defRPr sz="2200" b="1">
                <a:latin typeface="Roboto Condensed"/>
                <a:ea typeface="Roboto Condensed"/>
                <a:cs typeface="Roboto Condensed"/>
                <a:sym typeface="Roboto Condensed"/>
              </a:defRPr>
            </a:lvl4pPr>
            <a:lvl5pPr lvl="4">
              <a:spcBef>
                <a:spcPts val="0"/>
              </a:spcBef>
              <a:spcAft>
                <a:spcPts val="0"/>
              </a:spcAft>
              <a:buSzPts val="2200"/>
              <a:buFont typeface="Roboto Condensed"/>
              <a:buNone/>
              <a:defRPr sz="2200" b="1">
                <a:latin typeface="Roboto Condensed"/>
                <a:ea typeface="Roboto Condensed"/>
                <a:cs typeface="Roboto Condensed"/>
                <a:sym typeface="Roboto Condensed"/>
              </a:defRPr>
            </a:lvl5pPr>
            <a:lvl6pPr lvl="5">
              <a:spcBef>
                <a:spcPts val="0"/>
              </a:spcBef>
              <a:spcAft>
                <a:spcPts val="0"/>
              </a:spcAft>
              <a:buSzPts val="2200"/>
              <a:buFont typeface="Roboto Condensed"/>
              <a:buNone/>
              <a:defRPr sz="2200" b="1">
                <a:latin typeface="Roboto Condensed"/>
                <a:ea typeface="Roboto Condensed"/>
                <a:cs typeface="Roboto Condensed"/>
                <a:sym typeface="Roboto Condensed"/>
              </a:defRPr>
            </a:lvl6pPr>
            <a:lvl7pPr lvl="6">
              <a:spcBef>
                <a:spcPts val="0"/>
              </a:spcBef>
              <a:spcAft>
                <a:spcPts val="0"/>
              </a:spcAft>
              <a:buSzPts val="2200"/>
              <a:buFont typeface="Roboto Condensed"/>
              <a:buNone/>
              <a:defRPr sz="2200" b="1">
                <a:latin typeface="Roboto Condensed"/>
                <a:ea typeface="Roboto Condensed"/>
                <a:cs typeface="Roboto Condensed"/>
                <a:sym typeface="Roboto Condensed"/>
              </a:defRPr>
            </a:lvl7pPr>
            <a:lvl8pPr lvl="7">
              <a:spcBef>
                <a:spcPts val="0"/>
              </a:spcBef>
              <a:spcAft>
                <a:spcPts val="0"/>
              </a:spcAft>
              <a:buSzPts val="2200"/>
              <a:buFont typeface="Roboto Condensed"/>
              <a:buNone/>
              <a:defRPr sz="2200" b="1">
                <a:latin typeface="Roboto Condensed"/>
                <a:ea typeface="Roboto Condensed"/>
                <a:cs typeface="Roboto Condensed"/>
                <a:sym typeface="Roboto Condensed"/>
              </a:defRPr>
            </a:lvl8pPr>
            <a:lvl9pPr lvl="8">
              <a:spcBef>
                <a:spcPts val="0"/>
              </a:spcBef>
              <a:spcAft>
                <a:spcPts val="0"/>
              </a:spcAft>
              <a:buSzPts val="2200"/>
              <a:buFont typeface="Roboto Condensed"/>
              <a:buNone/>
              <a:defRPr sz="2200" b="1">
                <a:latin typeface="Roboto Condensed"/>
                <a:ea typeface="Roboto Condensed"/>
                <a:cs typeface="Roboto Condensed"/>
                <a:sym typeface="Roboto Condensed"/>
              </a:defRPr>
            </a:lvl9pPr>
          </a:lstStyle>
          <a:p>
            <a:endParaRPr/>
          </a:p>
        </p:txBody>
      </p:sp>
      <p:sp>
        <p:nvSpPr>
          <p:cNvPr id="42" name="Google Shape;42;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
        <p:nvSpPr>
          <p:cNvPr id="43" name="Google Shape;43;p6"/>
          <p:cNvSpPr/>
          <p:nvPr/>
        </p:nvSpPr>
        <p:spPr>
          <a:xfrm>
            <a:off x="0" y="4683475"/>
            <a:ext cx="9144000" cy="4572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solidFill>
                <a:schemeClr val="lt1"/>
              </a:solidFill>
              <a:latin typeface="Roboto Condensed"/>
              <a:ea typeface="Roboto Condensed"/>
              <a:cs typeface="Roboto Condensed"/>
              <a:sym typeface="Roboto Condensed"/>
            </a:endParaRPr>
          </a:p>
        </p:txBody>
      </p:sp>
      <p:pic>
        <p:nvPicPr>
          <p:cNvPr id="44" name="Google Shape;44;p6"/>
          <p:cNvPicPr preferRelativeResize="0"/>
          <p:nvPr/>
        </p:nvPicPr>
        <p:blipFill>
          <a:blip r:embed="rId2">
            <a:alphaModFix/>
          </a:blip>
          <a:stretch>
            <a:fillRect/>
          </a:stretch>
        </p:blipFill>
        <p:spPr>
          <a:xfrm>
            <a:off x="78491" y="4773713"/>
            <a:ext cx="274319" cy="274319"/>
          </a:xfrm>
          <a:prstGeom prst="rect">
            <a:avLst/>
          </a:prstGeom>
          <a:noFill/>
          <a:ln>
            <a:noFill/>
          </a:ln>
        </p:spPr>
      </p:pic>
      <p:pic>
        <p:nvPicPr>
          <p:cNvPr id="45" name="Google Shape;45;p6"/>
          <p:cNvPicPr preferRelativeResize="0"/>
          <p:nvPr/>
        </p:nvPicPr>
        <p:blipFill rotWithShape="1">
          <a:blip r:embed="rId3">
            <a:alphaModFix/>
          </a:blip>
          <a:srcRect/>
          <a:stretch/>
        </p:blipFill>
        <p:spPr>
          <a:xfrm>
            <a:off x="381925" y="4773713"/>
            <a:ext cx="274319" cy="274319"/>
          </a:xfrm>
          <a:prstGeom prst="rect">
            <a:avLst/>
          </a:prstGeom>
          <a:noFill/>
          <a:ln>
            <a:noFill/>
          </a:ln>
        </p:spPr>
      </p:pic>
      <p:sp>
        <p:nvSpPr>
          <p:cNvPr id="46" name="Google Shape;46;p6"/>
          <p:cNvSpPr/>
          <p:nvPr/>
        </p:nvSpPr>
        <p:spPr>
          <a:xfrm>
            <a:off x="8686800" y="0"/>
            <a:ext cx="457200" cy="5143500"/>
          </a:xfrm>
          <a:prstGeom prst="rect">
            <a:avLst/>
          </a:prstGeom>
          <a:solidFill>
            <a:srgbClr val="B0B0B0">
              <a:alpha val="501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a:solidFill>
                <a:schemeClr val="lt1"/>
              </a:solidFill>
              <a:latin typeface="Roboto Condensed"/>
              <a:ea typeface="Roboto Condensed"/>
              <a:cs typeface="Roboto Condensed"/>
              <a:sym typeface="Roboto Condense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7"/>
        <p:cNvGrpSpPr/>
        <p:nvPr/>
      </p:nvGrpSpPr>
      <p:grpSpPr>
        <a:xfrm>
          <a:off x="0" y="0"/>
          <a:ext cx="0" cy="0"/>
          <a:chOff x="0" y="0"/>
          <a:chExt cx="0" cy="0"/>
        </a:xfrm>
      </p:grpSpPr>
      <p:sp>
        <p:nvSpPr>
          <p:cNvPr id="48" name="Google Shape;48;p7"/>
          <p:cNvSpPr txBox="1">
            <a:spLocks noGrp="1"/>
          </p:cNvSpPr>
          <p:nvPr>
            <p:ph type="title"/>
          </p:nvPr>
        </p:nvSpPr>
        <p:spPr>
          <a:xfrm>
            <a:off x="490250" y="0"/>
            <a:ext cx="7719900" cy="46632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Font typeface="Roboto Condensed"/>
              <a:buNone/>
              <a:defRPr sz="4800" b="1">
                <a:latin typeface="Roboto Condensed"/>
                <a:ea typeface="Roboto Condensed"/>
                <a:cs typeface="Roboto Condensed"/>
                <a:sym typeface="Roboto Condensed"/>
              </a:defRPr>
            </a:lvl1pPr>
            <a:lvl2pPr lvl="1">
              <a:spcBef>
                <a:spcPts val="0"/>
              </a:spcBef>
              <a:spcAft>
                <a:spcPts val="0"/>
              </a:spcAft>
              <a:buSzPts val="4800"/>
              <a:buFont typeface="Roboto Condensed"/>
              <a:buNone/>
              <a:defRPr sz="4800" b="1">
                <a:latin typeface="Roboto Condensed"/>
                <a:ea typeface="Roboto Condensed"/>
                <a:cs typeface="Roboto Condensed"/>
                <a:sym typeface="Roboto Condensed"/>
              </a:defRPr>
            </a:lvl2pPr>
            <a:lvl3pPr lvl="2">
              <a:spcBef>
                <a:spcPts val="0"/>
              </a:spcBef>
              <a:spcAft>
                <a:spcPts val="0"/>
              </a:spcAft>
              <a:buSzPts val="4800"/>
              <a:buFont typeface="Roboto Condensed"/>
              <a:buNone/>
              <a:defRPr sz="4800" b="1">
                <a:latin typeface="Roboto Condensed"/>
                <a:ea typeface="Roboto Condensed"/>
                <a:cs typeface="Roboto Condensed"/>
                <a:sym typeface="Roboto Condensed"/>
              </a:defRPr>
            </a:lvl3pPr>
            <a:lvl4pPr lvl="3">
              <a:spcBef>
                <a:spcPts val="0"/>
              </a:spcBef>
              <a:spcAft>
                <a:spcPts val="0"/>
              </a:spcAft>
              <a:buSzPts val="4800"/>
              <a:buFont typeface="Roboto Condensed"/>
              <a:buNone/>
              <a:defRPr sz="4800" b="1">
                <a:latin typeface="Roboto Condensed"/>
                <a:ea typeface="Roboto Condensed"/>
                <a:cs typeface="Roboto Condensed"/>
                <a:sym typeface="Roboto Condensed"/>
              </a:defRPr>
            </a:lvl4pPr>
            <a:lvl5pPr lvl="4">
              <a:spcBef>
                <a:spcPts val="0"/>
              </a:spcBef>
              <a:spcAft>
                <a:spcPts val="0"/>
              </a:spcAft>
              <a:buSzPts val="4800"/>
              <a:buFont typeface="Roboto Condensed"/>
              <a:buNone/>
              <a:defRPr sz="4800" b="1">
                <a:latin typeface="Roboto Condensed"/>
                <a:ea typeface="Roboto Condensed"/>
                <a:cs typeface="Roboto Condensed"/>
                <a:sym typeface="Roboto Condensed"/>
              </a:defRPr>
            </a:lvl5pPr>
            <a:lvl6pPr lvl="5">
              <a:spcBef>
                <a:spcPts val="0"/>
              </a:spcBef>
              <a:spcAft>
                <a:spcPts val="0"/>
              </a:spcAft>
              <a:buSzPts val="4800"/>
              <a:buFont typeface="Roboto Condensed"/>
              <a:buNone/>
              <a:defRPr sz="4800" b="1">
                <a:latin typeface="Roboto Condensed"/>
                <a:ea typeface="Roboto Condensed"/>
                <a:cs typeface="Roboto Condensed"/>
                <a:sym typeface="Roboto Condensed"/>
              </a:defRPr>
            </a:lvl6pPr>
            <a:lvl7pPr lvl="6">
              <a:spcBef>
                <a:spcPts val="0"/>
              </a:spcBef>
              <a:spcAft>
                <a:spcPts val="0"/>
              </a:spcAft>
              <a:buSzPts val="4800"/>
              <a:buFont typeface="Roboto Condensed"/>
              <a:buNone/>
              <a:defRPr sz="4800" b="1">
                <a:latin typeface="Roboto Condensed"/>
                <a:ea typeface="Roboto Condensed"/>
                <a:cs typeface="Roboto Condensed"/>
                <a:sym typeface="Roboto Condensed"/>
              </a:defRPr>
            </a:lvl7pPr>
            <a:lvl8pPr lvl="7">
              <a:spcBef>
                <a:spcPts val="0"/>
              </a:spcBef>
              <a:spcAft>
                <a:spcPts val="0"/>
              </a:spcAft>
              <a:buSzPts val="4800"/>
              <a:buFont typeface="Roboto Condensed"/>
              <a:buNone/>
              <a:defRPr sz="4800" b="1">
                <a:latin typeface="Roboto Condensed"/>
                <a:ea typeface="Roboto Condensed"/>
                <a:cs typeface="Roboto Condensed"/>
                <a:sym typeface="Roboto Condensed"/>
              </a:defRPr>
            </a:lvl8pPr>
            <a:lvl9pPr lvl="8">
              <a:spcBef>
                <a:spcPts val="0"/>
              </a:spcBef>
              <a:spcAft>
                <a:spcPts val="0"/>
              </a:spcAft>
              <a:buSzPts val="4800"/>
              <a:buFont typeface="Roboto Condensed"/>
              <a:buNone/>
              <a:defRPr sz="4800" b="1">
                <a:latin typeface="Roboto Condensed"/>
                <a:ea typeface="Roboto Condensed"/>
                <a:cs typeface="Roboto Condensed"/>
                <a:sym typeface="Roboto Condensed"/>
              </a:defRPr>
            </a:lvl9pPr>
          </a:lstStyle>
          <a:p>
            <a:endParaRPr/>
          </a:p>
        </p:txBody>
      </p:sp>
      <p:sp>
        <p:nvSpPr>
          <p:cNvPr id="49" name="Google Shape;49;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
        <p:nvSpPr>
          <p:cNvPr id="50" name="Google Shape;50;p7"/>
          <p:cNvSpPr/>
          <p:nvPr/>
        </p:nvSpPr>
        <p:spPr>
          <a:xfrm>
            <a:off x="0" y="4683475"/>
            <a:ext cx="9144000" cy="4572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solidFill>
                <a:schemeClr val="lt1"/>
              </a:solidFill>
              <a:latin typeface="Roboto Condensed"/>
              <a:ea typeface="Roboto Condensed"/>
              <a:cs typeface="Roboto Condensed"/>
              <a:sym typeface="Roboto Condensed"/>
            </a:endParaRPr>
          </a:p>
        </p:txBody>
      </p:sp>
      <p:pic>
        <p:nvPicPr>
          <p:cNvPr id="51" name="Google Shape;51;p7"/>
          <p:cNvPicPr preferRelativeResize="0"/>
          <p:nvPr/>
        </p:nvPicPr>
        <p:blipFill>
          <a:blip r:embed="rId2">
            <a:alphaModFix/>
          </a:blip>
          <a:stretch>
            <a:fillRect/>
          </a:stretch>
        </p:blipFill>
        <p:spPr>
          <a:xfrm>
            <a:off x="78491" y="4773713"/>
            <a:ext cx="274319" cy="274319"/>
          </a:xfrm>
          <a:prstGeom prst="rect">
            <a:avLst/>
          </a:prstGeom>
          <a:noFill/>
          <a:ln>
            <a:noFill/>
          </a:ln>
        </p:spPr>
      </p:pic>
      <p:pic>
        <p:nvPicPr>
          <p:cNvPr id="52" name="Google Shape;52;p7"/>
          <p:cNvPicPr preferRelativeResize="0"/>
          <p:nvPr/>
        </p:nvPicPr>
        <p:blipFill rotWithShape="1">
          <a:blip r:embed="rId3">
            <a:alphaModFix/>
          </a:blip>
          <a:srcRect/>
          <a:stretch/>
        </p:blipFill>
        <p:spPr>
          <a:xfrm>
            <a:off x="381925" y="4773713"/>
            <a:ext cx="274319" cy="274319"/>
          </a:xfrm>
          <a:prstGeom prst="rect">
            <a:avLst/>
          </a:prstGeom>
          <a:noFill/>
          <a:ln>
            <a:noFill/>
          </a:ln>
        </p:spPr>
      </p:pic>
      <p:sp>
        <p:nvSpPr>
          <p:cNvPr id="53" name="Google Shape;53;p7"/>
          <p:cNvSpPr/>
          <p:nvPr/>
        </p:nvSpPr>
        <p:spPr>
          <a:xfrm>
            <a:off x="8686825" y="0"/>
            <a:ext cx="457200" cy="5143500"/>
          </a:xfrm>
          <a:prstGeom prst="rect">
            <a:avLst/>
          </a:prstGeom>
          <a:solidFill>
            <a:srgbClr val="FEEDE9">
              <a:alpha val="501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a:solidFill>
                <a:schemeClr val="lt1"/>
              </a:solidFill>
              <a:latin typeface="Roboto Condensed"/>
              <a:ea typeface="Roboto Condensed"/>
              <a:cs typeface="Roboto Condensed"/>
              <a:sym typeface="Roboto Condense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Tomato">
  <p:cSld name="CAPTION_ONLY">
    <p:spTree>
      <p:nvGrpSpPr>
        <p:cNvPr id="1" name="Shape 54"/>
        <p:cNvGrpSpPr/>
        <p:nvPr/>
      </p:nvGrpSpPr>
      <p:grpSpPr>
        <a:xfrm>
          <a:off x="0" y="0"/>
          <a:ext cx="0" cy="0"/>
          <a:chOff x="0" y="0"/>
          <a:chExt cx="0" cy="0"/>
        </a:xfrm>
      </p:grpSpPr>
      <p:sp>
        <p:nvSpPr>
          <p:cNvPr id="55" name="Google Shape;55;p8"/>
          <p:cNvSpPr/>
          <p:nvPr/>
        </p:nvSpPr>
        <p:spPr>
          <a:xfrm>
            <a:off x="25" y="4682275"/>
            <a:ext cx="9144000" cy="457200"/>
          </a:xfrm>
          <a:prstGeom prst="rect">
            <a:avLst/>
          </a:prstGeom>
          <a:solidFill>
            <a:srgbClr val="C74200"/>
          </a:solidFill>
          <a:ln w="9525" cap="flat" cmpd="sng">
            <a:solidFill>
              <a:srgbClr val="C742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solidFill>
                <a:schemeClr val="lt1"/>
              </a:solidFill>
              <a:latin typeface="Roboto Condensed"/>
              <a:ea typeface="Roboto Condensed"/>
              <a:cs typeface="Roboto Condensed"/>
              <a:sym typeface="Roboto Condensed"/>
            </a:endParaRPr>
          </a:p>
        </p:txBody>
      </p:sp>
      <p:sp>
        <p:nvSpPr>
          <p:cNvPr id="56" name="Google Shape;56;p8"/>
          <p:cNvSpPr txBox="1">
            <a:spLocks noGrp="1"/>
          </p:cNvSpPr>
          <p:nvPr>
            <p:ph type="body" idx="1"/>
          </p:nvPr>
        </p:nvSpPr>
        <p:spPr>
          <a:xfrm>
            <a:off x="730925" y="4682275"/>
            <a:ext cx="7956000" cy="459600"/>
          </a:xfrm>
          <a:prstGeom prst="rect">
            <a:avLst/>
          </a:prstGeom>
        </p:spPr>
        <p:txBody>
          <a:bodyPr spcFirstLastPara="1" wrap="square" lIns="91425" tIns="91425" rIns="91425" bIns="91425" anchor="b" anchorCtr="0">
            <a:normAutofit/>
          </a:bodyPr>
          <a:lstStyle>
            <a:lvl1pPr marL="457200" lvl="0" indent="-317500" algn="r" rtl="0">
              <a:lnSpc>
                <a:spcPct val="100000"/>
              </a:lnSpc>
              <a:spcBef>
                <a:spcPts val="0"/>
              </a:spcBef>
              <a:spcAft>
                <a:spcPts val="0"/>
              </a:spcAft>
              <a:buClr>
                <a:schemeClr val="lt1"/>
              </a:buClr>
              <a:buSzPts val="1400"/>
              <a:buChar char="●"/>
              <a:defRPr sz="700">
                <a:solidFill>
                  <a:schemeClr val="lt1"/>
                </a:solidFill>
                <a:latin typeface="Source Sans Pro"/>
                <a:ea typeface="Source Sans Pro"/>
                <a:cs typeface="Source Sans Pro"/>
                <a:sym typeface="Source Sans Pro"/>
              </a:defRPr>
            </a:lvl1pPr>
            <a:lvl2pPr marL="914400" lvl="1" indent="-304800" algn="r" rtl="0">
              <a:lnSpc>
                <a:spcPct val="100000"/>
              </a:lnSpc>
              <a:spcBef>
                <a:spcPts val="0"/>
              </a:spcBef>
              <a:spcAft>
                <a:spcPts val="0"/>
              </a:spcAft>
              <a:buClr>
                <a:schemeClr val="lt1"/>
              </a:buClr>
              <a:buSzPts val="1200"/>
              <a:buChar char="○"/>
              <a:defRPr sz="700">
                <a:solidFill>
                  <a:schemeClr val="lt1"/>
                </a:solidFill>
                <a:latin typeface="Source Sans Pro"/>
                <a:ea typeface="Source Sans Pro"/>
                <a:cs typeface="Source Sans Pro"/>
                <a:sym typeface="Source Sans Pro"/>
              </a:defRPr>
            </a:lvl2pPr>
            <a:lvl3pPr marL="1371600" lvl="2" indent="-304800" algn="r" rtl="0">
              <a:lnSpc>
                <a:spcPct val="100000"/>
              </a:lnSpc>
              <a:spcBef>
                <a:spcPts val="0"/>
              </a:spcBef>
              <a:spcAft>
                <a:spcPts val="0"/>
              </a:spcAft>
              <a:buClr>
                <a:schemeClr val="lt1"/>
              </a:buClr>
              <a:buSzPts val="1200"/>
              <a:buChar char="■"/>
              <a:defRPr sz="700">
                <a:solidFill>
                  <a:schemeClr val="lt1"/>
                </a:solidFill>
                <a:latin typeface="Source Sans Pro"/>
                <a:ea typeface="Source Sans Pro"/>
                <a:cs typeface="Source Sans Pro"/>
                <a:sym typeface="Source Sans Pro"/>
              </a:defRPr>
            </a:lvl3pPr>
            <a:lvl4pPr marL="1828800" lvl="3" indent="-304800" algn="r" rtl="0">
              <a:lnSpc>
                <a:spcPct val="100000"/>
              </a:lnSpc>
              <a:spcBef>
                <a:spcPts val="0"/>
              </a:spcBef>
              <a:spcAft>
                <a:spcPts val="0"/>
              </a:spcAft>
              <a:buClr>
                <a:schemeClr val="lt1"/>
              </a:buClr>
              <a:buSzPts val="1200"/>
              <a:buChar char="●"/>
              <a:defRPr sz="700">
                <a:solidFill>
                  <a:schemeClr val="lt1"/>
                </a:solidFill>
                <a:latin typeface="Source Sans Pro"/>
                <a:ea typeface="Source Sans Pro"/>
                <a:cs typeface="Source Sans Pro"/>
                <a:sym typeface="Source Sans Pro"/>
              </a:defRPr>
            </a:lvl4pPr>
            <a:lvl5pPr marL="2286000" lvl="4" indent="-304800" algn="r" rtl="0">
              <a:lnSpc>
                <a:spcPct val="100000"/>
              </a:lnSpc>
              <a:spcBef>
                <a:spcPts val="0"/>
              </a:spcBef>
              <a:spcAft>
                <a:spcPts val="0"/>
              </a:spcAft>
              <a:buClr>
                <a:schemeClr val="lt1"/>
              </a:buClr>
              <a:buSzPts val="1200"/>
              <a:buChar char="○"/>
              <a:defRPr sz="700">
                <a:solidFill>
                  <a:schemeClr val="lt1"/>
                </a:solidFill>
                <a:latin typeface="Source Sans Pro"/>
                <a:ea typeface="Source Sans Pro"/>
                <a:cs typeface="Source Sans Pro"/>
                <a:sym typeface="Source Sans Pro"/>
              </a:defRPr>
            </a:lvl5pPr>
            <a:lvl6pPr marL="2743200" lvl="5" indent="-304800" algn="r" rtl="0">
              <a:lnSpc>
                <a:spcPct val="100000"/>
              </a:lnSpc>
              <a:spcBef>
                <a:spcPts val="0"/>
              </a:spcBef>
              <a:spcAft>
                <a:spcPts val="0"/>
              </a:spcAft>
              <a:buClr>
                <a:schemeClr val="lt1"/>
              </a:buClr>
              <a:buSzPts val="1200"/>
              <a:buChar char="■"/>
              <a:defRPr sz="700">
                <a:solidFill>
                  <a:schemeClr val="lt1"/>
                </a:solidFill>
                <a:latin typeface="Source Sans Pro"/>
                <a:ea typeface="Source Sans Pro"/>
                <a:cs typeface="Source Sans Pro"/>
                <a:sym typeface="Source Sans Pro"/>
              </a:defRPr>
            </a:lvl6pPr>
            <a:lvl7pPr marL="3200400" lvl="6" indent="-304800" algn="r" rtl="0">
              <a:lnSpc>
                <a:spcPct val="100000"/>
              </a:lnSpc>
              <a:spcBef>
                <a:spcPts val="0"/>
              </a:spcBef>
              <a:spcAft>
                <a:spcPts val="0"/>
              </a:spcAft>
              <a:buClr>
                <a:schemeClr val="lt1"/>
              </a:buClr>
              <a:buSzPts val="1200"/>
              <a:buChar char="●"/>
              <a:defRPr sz="700">
                <a:solidFill>
                  <a:schemeClr val="lt1"/>
                </a:solidFill>
                <a:latin typeface="Source Sans Pro"/>
                <a:ea typeface="Source Sans Pro"/>
                <a:cs typeface="Source Sans Pro"/>
                <a:sym typeface="Source Sans Pro"/>
              </a:defRPr>
            </a:lvl7pPr>
            <a:lvl8pPr marL="3657600" lvl="7" indent="-304800" algn="r" rtl="0">
              <a:lnSpc>
                <a:spcPct val="100000"/>
              </a:lnSpc>
              <a:spcBef>
                <a:spcPts val="0"/>
              </a:spcBef>
              <a:spcAft>
                <a:spcPts val="0"/>
              </a:spcAft>
              <a:buClr>
                <a:schemeClr val="lt1"/>
              </a:buClr>
              <a:buSzPts val="1200"/>
              <a:buChar char="○"/>
              <a:defRPr sz="700">
                <a:solidFill>
                  <a:schemeClr val="lt1"/>
                </a:solidFill>
                <a:latin typeface="Source Sans Pro"/>
                <a:ea typeface="Source Sans Pro"/>
                <a:cs typeface="Source Sans Pro"/>
                <a:sym typeface="Source Sans Pro"/>
              </a:defRPr>
            </a:lvl8pPr>
            <a:lvl9pPr marL="4114800" lvl="8" indent="-304800" algn="r" rtl="0">
              <a:lnSpc>
                <a:spcPct val="100000"/>
              </a:lnSpc>
              <a:spcBef>
                <a:spcPts val="0"/>
              </a:spcBef>
              <a:spcAft>
                <a:spcPts val="0"/>
              </a:spcAft>
              <a:buClr>
                <a:schemeClr val="lt1"/>
              </a:buClr>
              <a:buSzPts val="1200"/>
              <a:buChar char="■"/>
              <a:defRPr sz="700">
                <a:solidFill>
                  <a:schemeClr val="lt1"/>
                </a:solidFill>
                <a:latin typeface="Source Sans Pro"/>
                <a:ea typeface="Source Sans Pro"/>
                <a:cs typeface="Source Sans Pro"/>
                <a:sym typeface="Source Sans Pro"/>
              </a:defRPr>
            </a:lvl9pPr>
          </a:lstStyle>
          <a:p>
            <a:endParaRPr/>
          </a:p>
        </p:txBody>
      </p:sp>
      <p:pic>
        <p:nvPicPr>
          <p:cNvPr id="57" name="Google Shape;57;p8"/>
          <p:cNvPicPr preferRelativeResize="0"/>
          <p:nvPr/>
        </p:nvPicPr>
        <p:blipFill>
          <a:blip r:embed="rId2">
            <a:alphaModFix/>
          </a:blip>
          <a:stretch>
            <a:fillRect/>
          </a:stretch>
        </p:blipFill>
        <p:spPr>
          <a:xfrm>
            <a:off x="78491" y="4773713"/>
            <a:ext cx="274319" cy="274319"/>
          </a:xfrm>
          <a:prstGeom prst="rect">
            <a:avLst/>
          </a:prstGeom>
          <a:noFill/>
          <a:ln>
            <a:noFill/>
          </a:ln>
        </p:spPr>
      </p:pic>
      <p:pic>
        <p:nvPicPr>
          <p:cNvPr id="58" name="Google Shape;58;p8"/>
          <p:cNvPicPr preferRelativeResize="0"/>
          <p:nvPr/>
        </p:nvPicPr>
        <p:blipFill rotWithShape="1">
          <a:blip r:embed="rId3">
            <a:alphaModFix/>
          </a:blip>
          <a:srcRect/>
          <a:stretch/>
        </p:blipFill>
        <p:spPr>
          <a:xfrm>
            <a:off x="381925" y="4773713"/>
            <a:ext cx="274319" cy="274319"/>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Slate">
  <p:cSld name="CAPTION_ONLY_2">
    <p:spTree>
      <p:nvGrpSpPr>
        <p:cNvPr id="1" name="Shape 59"/>
        <p:cNvGrpSpPr/>
        <p:nvPr/>
      </p:nvGrpSpPr>
      <p:grpSpPr>
        <a:xfrm>
          <a:off x="0" y="0"/>
          <a:ext cx="0" cy="0"/>
          <a:chOff x="0" y="0"/>
          <a:chExt cx="0" cy="0"/>
        </a:xfrm>
      </p:grpSpPr>
      <p:sp>
        <p:nvSpPr>
          <p:cNvPr id="60" name="Google Shape;60;p9"/>
          <p:cNvSpPr/>
          <p:nvPr/>
        </p:nvSpPr>
        <p:spPr>
          <a:xfrm>
            <a:off x="0" y="4683475"/>
            <a:ext cx="9144000" cy="4572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solidFill>
                <a:schemeClr val="lt1"/>
              </a:solidFill>
              <a:latin typeface="Roboto Condensed"/>
              <a:ea typeface="Roboto Condensed"/>
              <a:cs typeface="Roboto Condensed"/>
              <a:sym typeface="Roboto Condensed"/>
            </a:endParaRPr>
          </a:p>
        </p:txBody>
      </p:sp>
      <p:pic>
        <p:nvPicPr>
          <p:cNvPr id="61" name="Google Shape;61;p9"/>
          <p:cNvPicPr preferRelativeResize="0"/>
          <p:nvPr/>
        </p:nvPicPr>
        <p:blipFill>
          <a:blip r:embed="rId2">
            <a:alphaModFix/>
          </a:blip>
          <a:stretch>
            <a:fillRect/>
          </a:stretch>
        </p:blipFill>
        <p:spPr>
          <a:xfrm>
            <a:off x="78491" y="4773713"/>
            <a:ext cx="274319" cy="274319"/>
          </a:xfrm>
          <a:prstGeom prst="rect">
            <a:avLst/>
          </a:prstGeom>
          <a:noFill/>
          <a:ln>
            <a:noFill/>
          </a:ln>
        </p:spPr>
      </p:pic>
      <p:pic>
        <p:nvPicPr>
          <p:cNvPr id="62" name="Google Shape;62;p9"/>
          <p:cNvPicPr preferRelativeResize="0"/>
          <p:nvPr/>
        </p:nvPicPr>
        <p:blipFill rotWithShape="1">
          <a:blip r:embed="rId3">
            <a:alphaModFix/>
          </a:blip>
          <a:srcRect/>
          <a:stretch/>
        </p:blipFill>
        <p:spPr>
          <a:xfrm>
            <a:off x="381925" y="4773713"/>
            <a:ext cx="274319" cy="274319"/>
          </a:xfrm>
          <a:prstGeom prst="rect">
            <a:avLst/>
          </a:prstGeom>
          <a:noFill/>
          <a:ln>
            <a:noFill/>
          </a:ln>
        </p:spPr>
      </p:pic>
      <p:sp>
        <p:nvSpPr>
          <p:cNvPr id="63" name="Google Shape;63;p9"/>
          <p:cNvSpPr txBox="1">
            <a:spLocks noGrp="1"/>
          </p:cNvSpPr>
          <p:nvPr>
            <p:ph type="body" idx="1"/>
          </p:nvPr>
        </p:nvSpPr>
        <p:spPr>
          <a:xfrm>
            <a:off x="730925" y="4682275"/>
            <a:ext cx="7956000" cy="459600"/>
          </a:xfrm>
          <a:prstGeom prst="rect">
            <a:avLst/>
          </a:prstGeom>
        </p:spPr>
        <p:txBody>
          <a:bodyPr spcFirstLastPara="1" wrap="square" lIns="91425" tIns="91425" rIns="91425" bIns="91425" anchor="b" anchorCtr="0">
            <a:noAutofit/>
          </a:bodyPr>
          <a:lstStyle>
            <a:lvl1pPr marL="457200" lvl="0" indent="-317500" algn="r" rtl="0">
              <a:lnSpc>
                <a:spcPct val="100000"/>
              </a:lnSpc>
              <a:spcBef>
                <a:spcPts val="0"/>
              </a:spcBef>
              <a:spcAft>
                <a:spcPts val="0"/>
              </a:spcAft>
              <a:buClr>
                <a:schemeClr val="lt1"/>
              </a:buClr>
              <a:buSzPts val="1400"/>
              <a:buChar char="●"/>
              <a:defRPr sz="700">
                <a:solidFill>
                  <a:schemeClr val="lt1"/>
                </a:solidFill>
                <a:latin typeface="Source Sans Pro"/>
                <a:ea typeface="Source Sans Pro"/>
                <a:cs typeface="Source Sans Pro"/>
                <a:sym typeface="Source Sans Pro"/>
              </a:defRPr>
            </a:lvl1pPr>
            <a:lvl2pPr marL="914400" lvl="1" indent="-304800" algn="r" rtl="0">
              <a:lnSpc>
                <a:spcPct val="100000"/>
              </a:lnSpc>
              <a:spcBef>
                <a:spcPts val="0"/>
              </a:spcBef>
              <a:spcAft>
                <a:spcPts val="0"/>
              </a:spcAft>
              <a:buClr>
                <a:schemeClr val="lt1"/>
              </a:buClr>
              <a:buSzPts val="1200"/>
              <a:buChar char="○"/>
              <a:defRPr sz="700">
                <a:solidFill>
                  <a:schemeClr val="lt1"/>
                </a:solidFill>
                <a:latin typeface="Source Sans Pro"/>
                <a:ea typeface="Source Sans Pro"/>
                <a:cs typeface="Source Sans Pro"/>
                <a:sym typeface="Source Sans Pro"/>
              </a:defRPr>
            </a:lvl2pPr>
            <a:lvl3pPr marL="1371600" lvl="2" indent="-304800" algn="r" rtl="0">
              <a:lnSpc>
                <a:spcPct val="100000"/>
              </a:lnSpc>
              <a:spcBef>
                <a:spcPts val="0"/>
              </a:spcBef>
              <a:spcAft>
                <a:spcPts val="0"/>
              </a:spcAft>
              <a:buClr>
                <a:schemeClr val="lt1"/>
              </a:buClr>
              <a:buSzPts val="1200"/>
              <a:buChar char="■"/>
              <a:defRPr sz="700">
                <a:solidFill>
                  <a:schemeClr val="lt1"/>
                </a:solidFill>
                <a:latin typeface="Source Sans Pro"/>
                <a:ea typeface="Source Sans Pro"/>
                <a:cs typeface="Source Sans Pro"/>
                <a:sym typeface="Source Sans Pro"/>
              </a:defRPr>
            </a:lvl3pPr>
            <a:lvl4pPr marL="1828800" lvl="3" indent="-304800" algn="r" rtl="0">
              <a:lnSpc>
                <a:spcPct val="100000"/>
              </a:lnSpc>
              <a:spcBef>
                <a:spcPts val="0"/>
              </a:spcBef>
              <a:spcAft>
                <a:spcPts val="0"/>
              </a:spcAft>
              <a:buClr>
                <a:schemeClr val="lt1"/>
              </a:buClr>
              <a:buSzPts val="1200"/>
              <a:buChar char="●"/>
              <a:defRPr sz="700">
                <a:solidFill>
                  <a:schemeClr val="lt1"/>
                </a:solidFill>
                <a:latin typeface="Source Sans Pro"/>
                <a:ea typeface="Source Sans Pro"/>
                <a:cs typeface="Source Sans Pro"/>
                <a:sym typeface="Source Sans Pro"/>
              </a:defRPr>
            </a:lvl4pPr>
            <a:lvl5pPr marL="2286000" lvl="4" indent="-304800" algn="r" rtl="0">
              <a:lnSpc>
                <a:spcPct val="100000"/>
              </a:lnSpc>
              <a:spcBef>
                <a:spcPts val="0"/>
              </a:spcBef>
              <a:spcAft>
                <a:spcPts val="0"/>
              </a:spcAft>
              <a:buClr>
                <a:schemeClr val="lt1"/>
              </a:buClr>
              <a:buSzPts val="1200"/>
              <a:buChar char="○"/>
              <a:defRPr sz="700">
                <a:solidFill>
                  <a:schemeClr val="lt1"/>
                </a:solidFill>
                <a:latin typeface="Source Sans Pro"/>
                <a:ea typeface="Source Sans Pro"/>
                <a:cs typeface="Source Sans Pro"/>
                <a:sym typeface="Source Sans Pro"/>
              </a:defRPr>
            </a:lvl5pPr>
            <a:lvl6pPr marL="2743200" lvl="5" indent="-304800" algn="r" rtl="0">
              <a:lnSpc>
                <a:spcPct val="100000"/>
              </a:lnSpc>
              <a:spcBef>
                <a:spcPts val="0"/>
              </a:spcBef>
              <a:spcAft>
                <a:spcPts val="0"/>
              </a:spcAft>
              <a:buClr>
                <a:schemeClr val="lt1"/>
              </a:buClr>
              <a:buSzPts val="1200"/>
              <a:buChar char="■"/>
              <a:defRPr sz="700">
                <a:solidFill>
                  <a:schemeClr val="lt1"/>
                </a:solidFill>
                <a:latin typeface="Source Sans Pro"/>
                <a:ea typeface="Source Sans Pro"/>
                <a:cs typeface="Source Sans Pro"/>
                <a:sym typeface="Source Sans Pro"/>
              </a:defRPr>
            </a:lvl6pPr>
            <a:lvl7pPr marL="3200400" lvl="6" indent="-304800" algn="r" rtl="0">
              <a:lnSpc>
                <a:spcPct val="100000"/>
              </a:lnSpc>
              <a:spcBef>
                <a:spcPts val="0"/>
              </a:spcBef>
              <a:spcAft>
                <a:spcPts val="0"/>
              </a:spcAft>
              <a:buClr>
                <a:schemeClr val="lt1"/>
              </a:buClr>
              <a:buSzPts val="1200"/>
              <a:buChar char="●"/>
              <a:defRPr sz="700">
                <a:solidFill>
                  <a:schemeClr val="lt1"/>
                </a:solidFill>
                <a:latin typeface="Source Sans Pro"/>
                <a:ea typeface="Source Sans Pro"/>
                <a:cs typeface="Source Sans Pro"/>
                <a:sym typeface="Source Sans Pro"/>
              </a:defRPr>
            </a:lvl7pPr>
            <a:lvl8pPr marL="3657600" lvl="7" indent="-304800" algn="r" rtl="0">
              <a:lnSpc>
                <a:spcPct val="100000"/>
              </a:lnSpc>
              <a:spcBef>
                <a:spcPts val="0"/>
              </a:spcBef>
              <a:spcAft>
                <a:spcPts val="0"/>
              </a:spcAft>
              <a:buClr>
                <a:schemeClr val="lt1"/>
              </a:buClr>
              <a:buSzPts val="1200"/>
              <a:buChar char="○"/>
              <a:defRPr sz="700">
                <a:solidFill>
                  <a:schemeClr val="lt1"/>
                </a:solidFill>
                <a:latin typeface="Source Sans Pro"/>
                <a:ea typeface="Source Sans Pro"/>
                <a:cs typeface="Source Sans Pro"/>
                <a:sym typeface="Source Sans Pro"/>
              </a:defRPr>
            </a:lvl8pPr>
            <a:lvl9pPr marL="4114800" lvl="8" indent="-304800" algn="r" rtl="0">
              <a:lnSpc>
                <a:spcPct val="100000"/>
              </a:lnSpc>
              <a:spcBef>
                <a:spcPts val="0"/>
              </a:spcBef>
              <a:spcAft>
                <a:spcPts val="0"/>
              </a:spcAft>
              <a:buClr>
                <a:schemeClr val="lt1"/>
              </a:buClr>
              <a:buSzPts val="1200"/>
              <a:buChar char="■"/>
              <a:defRPr sz="700">
                <a:solidFill>
                  <a:schemeClr val="lt1"/>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Yellow">
  <p:cSld name="CAPTION_ONLY_2_1">
    <p:spTree>
      <p:nvGrpSpPr>
        <p:cNvPr id="1" name="Shape 64"/>
        <p:cNvGrpSpPr/>
        <p:nvPr/>
      </p:nvGrpSpPr>
      <p:grpSpPr>
        <a:xfrm>
          <a:off x="0" y="0"/>
          <a:ext cx="0" cy="0"/>
          <a:chOff x="0" y="0"/>
          <a:chExt cx="0" cy="0"/>
        </a:xfrm>
      </p:grpSpPr>
      <p:sp>
        <p:nvSpPr>
          <p:cNvPr id="65" name="Google Shape;65;p10"/>
          <p:cNvSpPr/>
          <p:nvPr/>
        </p:nvSpPr>
        <p:spPr>
          <a:xfrm>
            <a:off x="25" y="4682275"/>
            <a:ext cx="9144000" cy="4572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00">
              <a:solidFill>
                <a:schemeClr val="lt1"/>
              </a:solidFill>
              <a:latin typeface="Roboto Condensed"/>
              <a:ea typeface="Roboto Condensed"/>
              <a:cs typeface="Roboto Condensed"/>
              <a:sym typeface="Roboto Condensed"/>
            </a:endParaRPr>
          </a:p>
        </p:txBody>
      </p:sp>
      <p:sp>
        <p:nvSpPr>
          <p:cNvPr id="66" name="Google Shape;66;p10"/>
          <p:cNvSpPr txBox="1">
            <a:spLocks noGrp="1"/>
          </p:cNvSpPr>
          <p:nvPr>
            <p:ph type="body" idx="1"/>
          </p:nvPr>
        </p:nvSpPr>
        <p:spPr>
          <a:xfrm>
            <a:off x="730925" y="4682275"/>
            <a:ext cx="7956000" cy="459600"/>
          </a:xfrm>
          <a:prstGeom prst="rect">
            <a:avLst/>
          </a:prstGeom>
        </p:spPr>
        <p:txBody>
          <a:bodyPr spcFirstLastPara="1" wrap="square" lIns="91425" tIns="91425" rIns="91425" bIns="91425" anchor="b" anchorCtr="0">
            <a:normAutofit/>
          </a:bodyPr>
          <a:lstStyle>
            <a:lvl1pPr marL="457200" lvl="0" indent="-317500" algn="r" rtl="0">
              <a:lnSpc>
                <a:spcPct val="100000"/>
              </a:lnSpc>
              <a:spcBef>
                <a:spcPts val="0"/>
              </a:spcBef>
              <a:spcAft>
                <a:spcPts val="0"/>
              </a:spcAft>
              <a:buSzPts val="1400"/>
              <a:buChar char="●"/>
              <a:defRPr sz="700">
                <a:solidFill>
                  <a:srgbClr val="333333"/>
                </a:solidFill>
                <a:latin typeface="Source Sans Pro"/>
                <a:ea typeface="Source Sans Pro"/>
                <a:cs typeface="Source Sans Pro"/>
                <a:sym typeface="Source Sans Pro"/>
              </a:defRPr>
            </a:lvl1pPr>
            <a:lvl2pPr marL="914400" lvl="1" indent="-304800" algn="r" rtl="0">
              <a:lnSpc>
                <a:spcPct val="100000"/>
              </a:lnSpc>
              <a:spcBef>
                <a:spcPts val="0"/>
              </a:spcBef>
              <a:spcAft>
                <a:spcPts val="0"/>
              </a:spcAft>
              <a:buSzPts val="1200"/>
              <a:buChar char="○"/>
              <a:defRPr sz="700">
                <a:solidFill>
                  <a:srgbClr val="333333"/>
                </a:solidFill>
                <a:latin typeface="Source Sans Pro"/>
                <a:ea typeface="Source Sans Pro"/>
                <a:cs typeface="Source Sans Pro"/>
                <a:sym typeface="Source Sans Pro"/>
              </a:defRPr>
            </a:lvl2pPr>
            <a:lvl3pPr marL="1371600" lvl="2" indent="-304800" algn="r" rtl="0">
              <a:lnSpc>
                <a:spcPct val="100000"/>
              </a:lnSpc>
              <a:spcBef>
                <a:spcPts val="0"/>
              </a:spcBef>
              <a:spcAft>
                <a:spcPts val="0"/>
              </a:spcAft>
              <a:buSzPts val="1200"/>
              <a:buChar char="■"/>
              <a:defRPr sz="700">
                <a:solidFill>
                  <a:srgbClr val="333333"/>
                </a:solidFill>
                <a:latin typeface="Source Sans Pro"/>
                <a:ea typeface="Source Sans Pro"/>
                <a:cs typeface="Source Sans Pro"/>
                <a:sym typeface="Source Sans Pro"/>
              </a:defRPr>
            </a:lvl3pPr>
            <a:lvl4pPr marL="1828800" lvl="3" indent="-304800" algn="r" rtl="0">
              <a:lnSpc>
                <a:spcPct val="100000"/>
              </a:lnSpc>
              <a:spcBef>
                <a:spcPts val="0"/>
              </a:spcBef>
              <a:spcAft>
                <a:spcPts val="0"/>
              </a:spcAft>
              <a:buSzPts val="1200"/>
              <a:buChar char="●"/>
              <a:defRPr sz="700">
                <a:solidFill>
                  <a:srgbClr val="333333"/>
                </a:solidFill>
                <a:latin typeface="Source Sans Pro"/>
                <a:ea typeface="Source Sans Pro"/>
                <a:cs typeface="Source Sans Pro"/>
                <a:sym typeface="Source Sans Pro"/>
              </a:defRPr>
            </a:lvl4pPr>
            <a:lvl5pPr marL="2286000" lvl="4" indent="-304800" algn="r" rtl="0">
              <a:lnSpc>
                <a:spcPct val="100000"/>
              </a:lnSpc>
              <a:spcBef>
                <a:spcPts val="0"/>
              </a:spcBef>
              <a:spcAft>
                <a:spcPts val="0"/>
              </a:spcAft>
              <a:buSzPts val="1200"/>
              <a:buChar char="○"/>
              <a:defRPr sz="700">
                <a:solidFill>
                  <a:srgbClr val="333333"/>
                </a:solidFill>
                <a:latin typeface="Source Sans Pro"/>
                <a:ea typeface="Source Sans Pro"/>
                <a:cs typeface="Source Sans Pro"/>
                <a:sym typeface="Source Sans Pro"/>
              </a:defRPr>
            </a:lvl5pPr>
            <a:lvl6pPr marL="2743200" lvl="5" indent="-304800" algn="r" rtl="0">
              <a:lnSpc>
                <a:spcPct val="100000"/>
              </a:lnSpc>
              <a:spcBef>
                <a:spcPts val="0"/>
              </a:spcBef>
              <a:spcAft>
                <a:spcPts val="0"/>
              </a:spcAft>
              <a:buSzPts val="1200"/>
              <a:buChar char="■"/>
              <a:defRPr sz="700">
                <a:solidFill>
                  <a:srgbClr val="333333"/>
                </a:solidFill>
                <a:latin typeface="Source Sans Pro"/>
                <a:ea typeface="Source Sans Pro"/>
                <a:cs typeface="Source Sans Pro"/>
                <a:sym typeface="Source Sans Pro"/>
              </a:defRPr>
            </a:lvl6pPr>
            <a:lvl7pPr marL="3200400" lvl="6" indent="-304800" algn="r" rtl="0">
              <a:lnSpc>
                <a:spcPct val="100000"/>
              </a:lnSpc>
              <a:spcBef>
                <a:spcPts val="0"/>
              </a:spcBef>
              <a:spcAft>
                <a:spcPts val="0"/>
              </a:spcAft>
              <a:buSzPts val="1200"/>
              <a:buChar char="●"/>
              <a:defRPr sz="700">
                <a:solidFill>
                  <a:srgbClr val="333333"/>
                </a:solidFill>
                <a:latin typeface="Source Sans Pro"/>
                <a:ea typeface="Source Sans Pro"/>
                <a:cs typeface="Source Sans Pro"/>
                <a:sym typeface="Source Sans Pro"/>
              </a:defRPr>
            </a:lvl7pPr>
            <a:lvl8pPr marL="3657600" lvl="7" indent="-304800" algn="r" rtl="0">
              <a:lnSpc>
                <a:spcPct val="100000"/>
              </a:lnSpc>
              <a:spcBef>
                <a:spcPts val="0"/>
              </a:spcBef>
              <a:spcAft>
                <a:spcPts val="0"/>
              </a:spcAft>
              <a:buSzPts val="1200"/>
              <a:buChar char="○"/>
              <a:defRPr sz="700">
                <a:solidFill>
                  <a:srgbClr val="333333"/>
                </a:solidFill>
                <a:latin typeface="Source Sans Pro"/>
                <a:ea typeface="Source Sans Pro"/>
                <a:cs typeface="Source Sans Pro"/>
                <a:sym typeface="Source Sans Pro"/>
              </a:defRPr>
            </a:lvl8pPr>
            <a:lvl9pPr marL="4114800" lvl="8" indent="-304800" algn="r" rtl="0">
              <a:lnSpc>
                <a:spcPct val="100000"/>
              </a:lnSpc>
              <a:spcBef>
                <a:spcPts val="0"/>
              </a:spcBef>
              <a:spcAft>
                <a:spcPts val="0"/>
              </a:spcAft>
              <a:buSzPts val="1200"/>
              <a:buChar char="■"/>
              <a:defRPr sz="700">
                <a:solidFill>
                  <a:srgbClr val="333333"/>
                </a:solidFill>
                <a:latin typeface="Source Sans Pro"/>
                <a:ea typeface="Source Sans Pro"/>
                <a:cs typeface="Source Sans Pro"/>
                <a:sym typeface="Source Sans Pro"/>
              </a:defRPr>
            </a:lvl9pPr>
          </a:lstStyle>
          <a:p>
            <a:endParaRPr/>
          </a:p>
        </p:txBody>
      </p:sp>
      <p:pic>
        <p:nvPicPr>
          <p:cNvPr id="67" name="Google Shape;67;p10"/>
          <p:cNvPicPr preferRelativeResize="0"/>
          <p:nvPr/>
        </p:nvPicPr>
        <p:blipFill>
          <a:blip r:embed="rId2">
            <a:alphaModFix/>
          </a:blip>
          <a:stretch>
            <a:fillRect/>
          </a:stretch>
        </p:blipFill>
        <p:spPr>
          <a:xfrm>
            <a:off x="78491" y="4773713"/>
            <a:ext cx="274319" cy="274319"/>
          </a:xfrm>
          <a:prstGeom prst="rect">
            <a:avLst/>
          </a:prstGeom>
          <a:noFill/>
          <a:ln>
            <a:noFill/>
          </a:ln>
        </p:spPr>
      </p:pic>
      <p:pic>
        <p:nvPicPr>
          <p:cNvPr id="68" name="Google Shape;68;p10"/>
          <p:cNvPicPr preferRelativeResize="0"/>
          <p:nvPr/>
        </p:nvPicPr>
        <p:blipFill rotWithShape="1">
          <a:blip r:embed="rId3">
            <a:alphaModFix/>
          </a:blip>
          <a:srcRect/>
          <a:stretch/>
        </p:blipFill>
        <p:spPr>
          <a:xfrm>
            <a:off x="381925" y="4773713"/>
            <a:ext cx="274319" cy="27431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164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200"/>
              <a:buFont typeface="Roboto Condensed"/>
              <a:buNone/>
              <a:defRPr sz="2200" b="1">
                <a:solidFill>
                  <a:schemeClr val="dk1"/>
                </a:solidFill>
                <a:latin typeface="Roboto Condensed"/>
                <a:ea typeface="Roboto Condensed"/>
                <a:cs typeface="Roboto Condensed"/>
                <a:sym typeface="Roboto Condensed"/>
              </a:defRPr>
            </a:lvl1pPr>
            <a:lvl2pPr lvl="1">
              <a:spcBef>
                <a:spcPts val="0"/>
              </a:spcBef>
              <a:spcAft>
                <a:spcPts val="0"/>
              </a:spcAft>
              <a:buClr>
                <a:schemeClr val="dk1"/>
              </a:buClr>
              <a:buSzPts val="2200"/>
              <a:buFont typeface="Roboto Condensed"/>
              <a:buNone/>
              <a:defRPr sz="2200" b="1">
                <a:solidFill>
                  <a:schemeClr val="dk1"/>
                </a:solidFill>
                <a:latin typeface="Roboto Condensed"/>
                <a:ea typeface="Roboto Condensed"/>
                <a:cs typeface="Roboto Condensed"/>
                <a:sym typeface="Roboto Condensed"/>
              </a:defRPr>
            </a:lvl2pPr>
            <a:lvl3pPr lvl="2">
              <a:spcBef>
                <a:spcPts val="0"/>
              </a:spcBef>
              <a:spcAft>
                <a:spcPts val="0"/>
              </a:spcAft>
              <a:buClr>
                <a:schemeClr val="dk1"/>
              </a:buClr>
              <a:buSzPts val="2200"/>
              <a:buFont typeface="Roboto Condensed"/>
              <a:buNone/>
              <a:defRPr sz="2200" b="1">
                <a:solidFill>
                  <a:schemeClr val="dk1"/>
                </a:solidFill>
                <a:latin typeface="Roboto Condensed"/>
                <a:ea typeface="Roboto Condensed"/>
                <a:cs typeface="Roboto Condensed"/>
                <a:sym typeface="Roboto Condensed"/>
              </a:defRPr>
            </a:lvl3pPr>
            <a:lvl4pPr lvl="3">
              <a:spcBef>
                <a:spcPts val="0"/>
              </a:spcBef>
              <a:spcAft>
                <a:spcPts val="0"/>
              </a:spcAft>
              <a:buClr>
                <a:schemeClr val="dk1"/>
              </a:buClr>
              <a:buSzPts val="2200"/>
              <a:buFont typeface="Roboto Condensed"/>
              <a:buNone/>
              <a:defRPr sz="2200" b="1">
                <a:solidFill>
                  <a:schemeClr val="dk1"/>
                </a:solidFill>
                <a:latin typeface="Roboto Condensed"/>
                <a:ea typeface="Roboto Condensed"/>
                <a:cs typeface="Roboto Condensed"/>
                <a:sym typeface="Roboto Condensed"/>
              </a:defRPr>
            </a:lvl4pPr>
            <a:lvl5pPr lvl="4">
              <a:spcBef>
                <a:spcPts val="0"/>
              </a:spcBef>
              <a:spcAft>
                <a:spcPts val="0"/>
              </a:spcAft>
              <a:buClr>
                <a:schemeClr val="dk1"/>
              </a:buClr>
              <a:buSzPts val="2200"/>
              <a:buFont typeface="Roboto Condensed"/>
              <a:buNone/>
              <a:defRPr sz="2200" b="1">
                <a:solidFill>
                  <a:schemeClr val="dk1"/>
                </a:solidFill>
                <a:latin typeface="Roboto Condensed"/>
                <a:ea typeface="Roboto Condensed"/>
                <a:cs typeface="Roboto Condensed"/>
                <a:sym typeface="Roboto Condensed"/>
              </a:defRPr>
            </a:lvl5pPr>
            <a:lvl6pPr lvl="5">
              <a:spcBef>
                <a:spcPts val="0"/>
              </a:spcBef>
              <a:spcAft>
                <a:spcPts val="0"/>
              </a:spcAft>
              <a:buClr>
                <a:schemeClr val="dk1"/>
              </a:buClr>
              <a:buSzPts val="2200"/>
              <a:buFont typeface="Roboto Condensed"/>
              <a:buNone/>
              <a:defRPr sz="2200" b="1">
                <a:solidFill>
                  <a:schemeClr val="dk1"/>
                </a:solidFill>
                <a:latin typeface="Roboto Condensed"/>
                <a:ea typeface="Roboto Condensed"/>
                <a:cs typeface="Roboto Condensed"/>
                <a:sym typeface="Roboto Condensed"/>
              </a:defRPr>
            </a:lvl6pPr>
            <a:lvl7pPr lvl="6">
              <a:spcBef>
                <a:spcPts val="0"/>
              </a:spcBef>
              <a:spcAft>
                <a:spcPts val="0"/>
              </a:spcAft>
              <a:buClr>
                <a:schemeClr val="dk1"/>
              </a:buClr>
              <a:buSzPts val="2200"/>
              <a:buFont typeface="Roboto Condensed"/>
              <a:buNone/>
              <a:defRPr sz="2200" b="1">
                <a:solidFill>
                  <a:schemeClr val="dk1"/>
                </a:solidFill>
                <a:latin typeface="Roboto Condensed"/>
                <a:ea typeface="Roboto Condensed"/>
                <a:cs typeface="Roboto Condensed"/>
                <a:sym typeface="Roboto Condensed"/>
              </a:defRPr>
            </a:lvl7pPr>
            <a:lvl8pPr lvl="7">
              <a:spcBef>
                <a:spcPts val="0"/>
              </a:spcBef>
              <a:spcAft>
                <a:spcPts val="0"/>
              </a:spcAft>
              <a:buClr>
                <a:schemeClr val="dk1"/>
              </a:buClr>
              <a:buSzPts val="2200"/>
              <a:buFont typeface="Roboto Condensed"/>
              <a:buNone/>
              <a:defRPr sz="2200" b="1">
                <a:solidFill>
                  <a:schemeClr val="dk1"/>
                </a:solidFill>
                <a:latin typeface="Roboto Condensed"/>
                <a:ea typeface="Roboto Condensed"/>
                <a:cs typeface="Roboto Condensed"/>
                <a:sym typeface="Roboto Condensed"/>
              </a:defRPr>
            </a:lvl8pPr>
            <a:lvl9pPr lvl="8">
              <a:spcBef>
                <a:spcPts val="0"/>
              </a:spcBef>
              <a:spcAft>
                <a:spcPts val="0"/>
              </a:spcAft>
              <a:buClr>
                <a:schemeClr val="dk1"/>
              </a:buClr>
              <a:buSzPts val="2200"/>
              <a:buFont typeface="Roboto Condensed"/>
              <a:buNone/>
              <a:defRPr sz="2200" b="1">
                <a:solidFill>
                  <a:schemeClr val="dk1"/>
                </a:solidFill>
                <a:latin typeface="Roboto Condensed"/>
                <a:ea typeface="Roboto Condensed"/>
                <a:cs typeface="Roboto Condensed"/>
                <a:sym typeface="Roboto Condensed"/>
              </a:defRPr>
            </a:lvl9pPr>
          </a:lstStyle>
          <a:p>
            <a:endParaRPr/>
          </a:p>
        </p:txBody>
      </p:sp>
      <p:sp>
        <p:nvSpPr>
          <p:cNvPr id="7" name="Google Shape;7;p1"/>
          <p:cNvSpPr txBox="1">
            <a:spLocks noGrp="1"/>
          </p:cNvSpPr>
          <p:nvPr>
            <p:ph type="body" idx="1"/>
          </p:nvPr>
        </p:nvSpPr>
        <p:spPr>
          <a:xfrm>
            <a:off x="311700" y="923875"/>
            <a:ext cx="8520600" cy="3416400"/>
          </a:xfrm>
          <a:prstGeom prst="rect">
            <a:avLst/>
          </a:prstGeom>
          <a:noFill/>
          <a:ln>
            <a:noFill/>
          </a:ln>
        </p:spPr>
        <p:txBody>
          <a:bodyPr spcFirstLastPara="1" wrap="square" lIns="91425" tIns="91425" rIns="91425" bIns="91425" anchor="t" anchorCtr="0">
            <a:normAutofit/>
          </a:bodyPr>
          <a:lstStyle>
            <a:lvl1pPr marL="457200" lvl="0"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1pPr>
            <a:lvl2pPr marL="914400" lvl="1" indent="-304800">
              <a:lnSpc>
                <a:spcPct val="115000"/>
              </a:lnSpc>
              <a:spcBef>
                <a:spcPts val="0"/>
              </a:spcBef>
              <a:spcAft>
                <a:spcPts val="0"/>
              </a:spcAft>
              <a:buClr>
                <a:schemeClr val="dk2"/>
              </a:buClr>
              <a:buSzPts val="1200"/>
              <a:buFont typeface="Open Sans"/>
              <a:buChar char="○"/>
              <a:defRPr sz="1200">
                <a:solidFill>
                  <a:schemeClr val="dk2"/>
                </a:solidFill>
                <a:latin typeface="Open Sans"/>
                <a:ea typeface="Open Sans"/>
                <a:cs typeface="Open Sans"/>
                <a:sym typeface="Open Sans"/>
              </a:defRPr>
            </a:lvl2pPr>
            <a:lvl3pPr marL="1371600" lvl="2" indent="-304800">
              <a:lnSpc>
                <a:spcPct val="115000"/>
              </a:lnSpc>
              <a:spcBef>
                <a:spcPts val="0"/>
              </a:spcBef>
              <a:spcAft>
                <a:spcPts val="0"/>
              </a:spcAft>
              <a:buClr>
                <a:schemeClr val="dk2"/>
              </a:buClr>
              <a:buSzPts val="1200"/>
              <a:buFont typeface="Open Sans"/>
              <a:buChar char="■"/>
              <a:defRPr sz="1200">
                <a:solidFill>
                  <a:schemeClr val="dk2"/>
                </a:solidFill>
                <a:latin typeface="Open Sans"/>
                <a:ea typeface="Open Sans"/>
                <a:cs typeface="Open Sans"/>
                <a:sym typeface="Open Sans"/>
              </a:defRPr>
            </a:lvl3pPr>
            <a:lvl4pPr marL="1828800" lvl="3" indent="-304800">
              <a:lnSpc>
                <a:spcPct val="115000"/>
              </a:lnSpc>
              <a:spcBef>
                <a:spcPts val="0"/>
              </a:spcBef>
              <a:spcAft>
                <a:spcPts val="0"/>
              </a:spcAft>
              <a:buClr>
                <a:schemeClr val="dk2"/>
              </a:buClr>
              <a:buSzPts val="1200"/>
              <a:buFont typeface="Open Sans"/>
              <a:buChar char="●"/>
              <a:defRPr sz="1200">
                <a:solidFill>
                  <a:schemeClr val="dk2"/>
                </a:solidFill>
                <a:latin typeface="Open Sans"/>
                <a:ea typeface="Open Sans"/>
                <a:cs typeface="Open Sans"/>
                <a:sym typeface="Open Sans"/>
              </a:defRPr>
            </a:lvl4pPr>
            <a:lvl5pPr marL="2286000" lvl="4" indent="-304800">
              <a:lnSpc>
                <a:spcPct val="115000"/>
              </a:lnSpc>
              <a:spcBef>
                <a:spcPts val="0"/>
              </a:spcBef>
              <a:spcAft>
                <a:spcPts val="0"/>
              </a:spcAft>
              <a:buClr>
                <a:schemeClr val="dk2"/>
              </a:buClr>
              <a:buSzPts val="1200"/>
              <a:buFont typeface="Open Sans"/>
              <a:buChar char="○"/>
              <a:defRPr sz="1200">
                <a:solidFill>
                  <a:schemeClr val="dk2"/>
                </a:solidFill>
                <a:latin typeface="Open Sans"/>
                <a:ea typeface="Open Sans"/>
                <a:cs typeface="Open Sans"/>
                <a:sym typeface="Open Sans"/>
              </a:defRPr>
            </a:lvl5pPr>
            <a:lvl6pPr marL="2743200" lvl="5" indent="-304800">
              <a:lnSpc>
                <a:spcPct val="115000"/>
              </a:lnSpc>
              <a:spcBef>
                <a:spcPts val="0"/>
              </a:spcBef>
              <a:spcAft>
                <a:spcPts val="0"/>
              </a:spcAft>
              <a:buClr>
                <a:schemeClr val="dk2"/>
              </a:buClr>
              <a:buSzPts val="1200"/>
              <a:buFont typeface="Open Sans"/>
              <a:buChar char="■"/>
              <a:defRPr sz="1200">
                <a:solidFill>
                  <a:schemeClr val="dk2"/>
                </a:solidFill>
                <a:latin typeface="Open Sans"/>
                <a:ea typeface="Open Sans"/>
                <a:cs typeface="Open Sans"/>
                <a:sym typeface="Open Sans"/>
              </a:defRPr>
            </a:lvl6pPr>
            <a:lvl7pPr marL="3200400" lvl="6" indent="-304800">
              <a:lnSpc>
                <a:spcPct val="115000"/>
              </a:lnSpc>
              <a:spcBef>
                <a:spcPts val="0"/>
              </a:spcBef>
              <a:spcAft>
                <a:spcPts val="0"/>
              </a:spcAft>
              <a:buClr>
                <a:schemeClr val="dk2"/>
              </a:buClr>
              <a:buSzPts val="1200"/>
              <a:buFont typeface="Open Sans"/>
              <a:buChar char="●"/>
              <a:defRPr sz="1200">
                <a:solidFill>
                  <a:schemeClr val="dk2"/>
                </a:solidFill>
                <a:latin typeface="Open Sans"/>
                <a:ea typeface="Open Sans"/>
                <a:cs typeface="Open Sans"/>
                <a:sym typeface="Open Sans"/>
              </a:defRPr>
            </a:lvl7pPr>
            <a:lvl8pPr marL="3657600" lvl="7" indent="-304800">
              <a:lnSpc>
                <a:spcPct val="115000"/>
              </a:lnSpc>
              <a:spcBef>
                <a:spcPts val="0"/>
              </a:spcBef>
              <a:spcAft>
                <a:spcPts val="0"/>
              </a:spcAft>
              <a:buClr>
                <a:schemeClr val="dk2"/>
              </a:buClr>
              <a:buSzPts val="1200"/>
              <a:buFont typeface="Open Sans"/>
              <a:buChar char="○"/>
              <a:defRPr sz="1200">
                <a:solidFill>
                  <a:schemeClr val="dk2"/>
                </a:solidFill>
                <a:latin typeface="Open Sans"/>
                <a:ea typeface="Open Sans"/>
                <a:cs typeface="Open Sans"/>
                <a:sym typeface="Open Sans"/>
              </a:defRPr>
            </a:lvl8pPr>
            <a:lvl9pPr marL="4114800" lvl="8" indent="-304800">
              <a:lnSpc>
                <a:spcPct val="115000"/>
              </a:lnSpc>
              <a:spcBef>
                <a:spcPts val="0"/>
              </a:spcBef>
              <a:spcAft>
                <a:spcPts val="0"/>
              </a:spcAft>
              <a:buClr>
                <a:schemeClr val="dk2"/>
              </a:buClr>
              <a:buSzPts val="1200"/>
              <a:buFont typeface="Open Sans"/>
              <a:buChar char="■"/>
              <a:defRPr sz="1200">
                <a:solidFill>
                  <a:schemeClr val="dk2"/>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en.wikipedia.org/wiki/Open-access_mandate"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hyperlink" Target="https://en.wikipedia.org/wiki/List_of_research_funders_by_preprint_licensing_policy"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hyperlink" Target="https://aina.li/cc-compatability/"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hyperlink" Target="https://docs.google.com/presentation/d/1jBt-LBbA_L_2n4pupBBv3zyyfbh5fzywHYoJUMva5V0/edit?usp=sharing"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https://creativecommons.org/licenses/by/4.0/"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creativecommons.org/publicdomain/zero/1.0/"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hyperlink" Target="https://creativecommons.org/licenses/by/4.0/legalcode.cs" TargetMode="External"/><Relationship Id="rId13" Type="http://schemas.openxmlformats.org/officeDocument/2006/relationships/hyperlink" Target="https://creativecommons.org/licenses/by/4.0/legalcode.fy" TargetMode="External"/><Relationship Id="rId18" Type="http://schemas.openxmlformats.org/officeDocument/2006/relationships/hyperlink" Target="https://creativecommons.org/licenses/by/4.0/legalcode.ko" TargetMode="External"/><Relationship Id="rId26" Type="http://schemas.openxmlformats.org/officeDocument/2006/relationships/hyperlink" Target="https://creativecommons.org/licenses/by/4.0/legalcode.sl" TargetMode="External"/><Relationship Id="rId3" Type="http://schemas.openxmlformats.org/officeDocument/2006/relationships/hyperlink" Target="https://creativecommons.org/licenses/by/4.0/deed.ar" TargetMode="External"/><Relationship Id="rId21" Type="http://schemas.openxmlformats.org/officeDocument/2006/relationships/hyperlink" Target="https://creativecommons.org/licenses/by/4.0/legalcode.no" TargetMode="External"/><Relationship Id="rId7" Type="http://schemas.openxmlformats.org/officeDocument/2006/relationships/hyperlink" Target="https://creativecommons.org/licenses/by/4.0/legalcode.hr" TargetMode="External"/><Relationship Id="rId12" Type="http://schemas.openxmlformats.org/officeDocument/2006/relationships/hyperlink" Target="https://creativecommons.org/licenses/by/4.0/legalcode.fr" TargetMode="External"/><Relationship Id="rId17" Type="http://schemas.openxmlformats.org/officeDocument/2006/relationships/hyperlink" Target="https://creativecommons.org/licenses/by/4.0/legalcode.ja" TargetMode="External"/><Relationship Id="rId25" Type="http://schemas.openxmlformats.org/officeDocument/2006/relationships/hyperlink" Target="https://creativecommons.org/licenses/by/4.0/legalcode.ru" TargetMode="External"/><Relationship Id="rId2" Type="http://schemas.openxmlformats.org/officeDocument/2006/relationships/notesSlide" Target="../notesSlides/notesSlide21.xml"/><Relationship Id="rId16" Type="http://schemas.openxmlformats.org/officeDocument/2006/relationships/hyperlink" Target="https://creativecommons.org/licenses/by/4.0/legalcode.it" TargetMode="External"/><Relationship Id="rId20" Type="http://schemas.openxmlformats.org/officeDocument/2006/relationships/hyperlink" Target="https://creativecommons.org/licenses/by/4.0/legalcode.lt" TargetMode="External"/><Relationship Id="rId29" Type="http://schemas.openxmlformats.org/officeDocument/2006/relationships/hyperlink" Target="https://creativecommons.org/licenses/by/4.0/legalcode.tr" TargetMode="External"/><Relationship Id="rId1" Type="http://schemas.openxmlformats.org/officeDocument/2006/relationships/slideLayout" Target="../slideLayouts/slideLayout3.xml"/><Relationship Id="rId6" Type="http://schemas.openxmlformats.org/officeDocument/2006/relationships/hyperlink" Target="https://creativecommons.org/licenses/by/4.0/legalcode.zh-hans" TargetMode="External"/><Relationship Id="rId11" Type="http://schemas.openxmlformats.org/officeDocument/2006/relationships/hyperlink" Target="https://creativecommons.org/licenses/by/4.0/legalcode.fi" TargetMode="External"/><Relationship Id="rId24" Type="http://schemas.openxmlformats.org/officeDocument/2006/relationships/hyperlink" Target="https://creativecommons.org/licenses/by/4.0/legalcode.ro" TargetMode="External"/><Relationship Id="rId5" Type="http://schemas.openxmlformats.org/officeDocument/2006/relationships/hyperlink" Target="https://creativecommons.org/licenses/by/4.0/legalcode.eu" TargetMode="External"/><Relationship Id="rId15" Type="http://schemas.openxmlformats.org/officeDocument/2006/relationships/hyperlink" Target="https://creativecommons.org/licenses/by/4.0/legalcode.el" TargetMode="External"/><Relationship Id="rId23" Type="http://schemas.openxmlformats.org/officeDocument/2006/relationships/hyperlink" Target="https://creativecommons.org/licenses/by/4.0/legalcode.pt" TargetMode="External"/><Relationship Id="rId28" Type="http://schemas.openxmlformats.org/officeDocument/2006/relationships/hyperlink" Target="https://creativecommons.org/licenses/by/4.0/legalcode.sv" TargetMode="External"/><Relationship Id="rId10" Type="http://schemas.openxmlformats.org/officeDocument/2006/relationships/hyperlink" Target="https://creativecommons.org/licenses/by/4.0/legalcode.nl" TargetMode="External"/><Relationship Id="rId19" Type="http://schemas.openxmlformats.org/officeDocument/2006/relationships/hyperlink" Target="https://creativecommons.org/licenses/by/4.0/legalcode.lv" TargetMode="External"/><Relationship Id="rId4" Type="http://schemas.openxmlformats.org/officeDocument/2006/relationships/hyperlink" Target="https://creativecommons.org/licenses/by/4.0/legalcode.id" TargetMode="External"/><Relationship Id="rId9" Type="http://schemas.openxmlformats.org/officeDocument/2006/relationships/hyperlink" Target="https://creativecommons.org/licenses/by/4.0/legalcode.da" TargetMode="External"/><Relationship Id="rId14" Type="http://schemas.openxmlformats.org/officeDocument/2006/relationships/hyperlink" Target="https://creativecommons.org/licenses/by/4.0/legalcode.de" TargetMode="External"/><Relationship Id="rId22" Type="http://schemas.openxmlformats.org/officeDocument/2006/relationships/hyperlink" Target="https://creativecommons.org/licenses/by/4.0/legalcode.pl" TargetMode="External"/><Relationship Id="rId27" Type="http://schemas.openxmlformats.org/officeDocument/2006/relationships/hyperlink" Target="https://creativecommons.org/licenses/by/4.0/legalcode.es" TargetMode="External"/><Relationship Id="rId30" Type="http://schemas.openxmlformats.org/officeDocument/2006/relationships/hyperlink" Target="https://creativecommons.org/licenses/by/4.0/legalcode.uk"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creativecommons.org/publicdomain/zero/1.0"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docs.google.com/document/d/1PLRu-bLd91Zbndn4QbSfNQAn-vamPlblSq-7LFo7CP8/edit?pli=1#heading=h.523ggx31eth1" TargetMode="External"/><Relationship Id="rId7" Type="http://schemas.openxmlformats.org/officeDocument/2006/relationships/hyperlink" Target="https://creativecommons.org/wp-content/uploads/2024/01/Spanish-Climate-Data-Recommendations-Espanol-Recomendaciones-de-datos-climaticos.pdf"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hyperlink" Target="https://creativecommons.org/wp-content/uploads/2024/01/French-Climate-Data-Recommendations-Francaise-Recommandations-sur-les-donnees-climatiques.pdf" TargetMode="External"/><Relationship Id="rId5" Type="http://schemas.openxmlformats.org/officeDocument/2006/relationships/hyperlink" Target="https://creativecommons.org/wp-content/uploads/2024/01/Chinese-Climate-Data-Recommendations-%E4%B8%AD%E6%96%87-%E6%B0%94%E5%80%99%E6%95%B0%E6%8D%AE%E5%BB%BA%E8%AE%AE.pdf" TargetMode="External"/><Relationship Id="rId4" Type="http://schemas.openxmlformats.org/officeDocument/2006/relationships/hyperlink" Target="https://creativecommons.org/wp-content/uploads/2024/01/Arabic-Climate-Data-Recommendations-%D8%A7%D9%84%D8%B9%D8%B1%D8%A8%D9%8A%D8%A9-%D8%AA%D9%88%D8%B5%D9%8A%D8%A7%D8%AA-%D8%A8%D8%B4%D8%A3%D9%86-%D8%A8%D9%8A%D8%A7%D9%86%D8%A7%D8%AA-%D8%A7%D9%84%D9%85%D9%86%D8%A7%D8%AE.pdf"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mailto:jan@creativecommons.org"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4.xml"/><Relationship Id="rId1" Type="http://schemas.openxmlformats.org/officeDocument/2006/relationships/slideLayout" Target="../slideLayouts/slideLayout8.xml"/><Relationship Id="rId6" Type="http://schemas.openxmlformats.org/officeDocument/2006/relationships/hyperlink" Target="http://creativecommons.org/licenses/by-nc-nd/2.0/" TargetMode="External"/><Relationship Id="rId5" Type="http://schemas.openxmlformats.org/officeDocument/2006/relationships/hyperlink" Target="https://flickr.com/photos/75487768@N04/" TargetMode="External"/><Relationship Id="rId4" Type="http://schemas.openxmlformats.org/officeDocument/2006/relationships/hyperlink" Target="https://flic.kr/p/FUdNHF"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5.xml"/><Relationship Id="rId1" Type="http://schemas.openxmlformats.org/officeDocument/2006/relationships/slideLayout" Target="../slideLayouts/slideLayout9.xml"/><Relationship Id="rId6" Type="http://schemas.openxmlformats.org/officeDocument/2006/relationships/hyperlink" Target="http://creativecommons.org/licenses/by-nc-nd/2.0/" TargetMode="External"/><Relationship Id="rId5" Type="http://schemas.openxmlformats.org/officeDocument/2006/relationships/hyperlink" Target="https://www.flickr.com/photos/nagarajan-kanna/" TargetMode="External"/><Relationship Id="rId4" Type="http://schemas.openxmlformats.org/officeDocument/2006/relationships/hyperlink" Target="https://flic.kr/p/bEKtV4"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flic.kr/p/246umEo" TargetMode="External"/><Relationship Id="rId2" Type="http://schemas.openxmlformats.org/officeDocument/2006/relationships/notesSlide" Target="../notesSlides/notesSlide36.xml"/><Relationship Id="rId1" Type="http://schemas.openxmlformats.org/officeDocument/2006/relationships/slideLayout" Target="../slideLayouts/slideLayout9.xml"/><Relationship Id="rId6" Type="http://schemas.openxmlformats.org/officeDocument/2006/relationships/image" Target="../media/image40.jpg"/><Relationship Id="rId5" Type="http://schemas.openxmlformats.org/officeDocument/2006/relationships/hyperlink" Target="https://creativecommons.org/licenses/by/2.0/" TargetMode="External"/><Relationship Id="rId4" Type="http://schemas.openxmlformats.org/officeDocument/2006/relationships/hyperlink" Target="https://flickr.com/photos/141333312@N03/"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flic.kr/p/HzyYQC" TargetMode="External"/><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41.jpg"/><Relationship Id="rId5" Type="http://schemas.openxmlformats.org/officeDocument/2006/relationships/hyperlink" Target="http://creativecommons.org/licenses/by-nc-nd/2.0/" TargetMode="External"/><Relationship Id="rId4" Type="http://schemas.openxmlformats.org/officeDocument/2006/relationships/hyperlink" Target="https://flickr.com/photos/jeffreysullivan/"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flic.kr/p/GWiyP3" TargetMode="External"/><Relationship Id="rId2" Type="http://schemas.openxmlformats.org/officeDocument/2006/relationships/notesSlide" Target="../notesSlides/notesSlide38.xml"/><Relationship Id="rId1" Type="http://schemas.openxmlformats.org/officeDocument/2006/relationships/slideLayout" Target="../slideLayouts/slideLayout8.xml"/><Relationship Id="rId6" Type="http://schemas.openxmlformats.org/officeDocument/2006/relationships/image" Target="../media/image42.jpg"/><Relationship Id="rId5" Type="http://schemas.openxmlformats.org/officeDocument/2006/relationships/hyperlink" Target="http://creativecommons.org/licenses/by-nc-nd/2.0/" TargetMode="External"/><Relationship Id="rId4" Type="http://schemas.openxmlformats.org/officeDocument/2006/relationships/hyperlink" Target="https://flickr.com/photos/jweiss3/"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flic.kr/p/3K4Fgo" TargetMode="External"/><Relationship Id="rId2" Type="http://schemas.openxmlformats.org/officeDocument/2006/relationships/notesSlide" Target="../notesSlides/notesSlide39.xml"/><Relationship Id="rId1" Type="http://schemas.openxmlformats.org/officeDocument/2006/relationships/slideLayout" Target="../slideLayouts/slideLayout8.xml"/><Relationship Id="rId6" Type="http://schemas.openxmlformats.org/officeDocument/2006/relationships/image" Target="../media/image43.jpg"/><Relationship Id="rId5" Type="http://schemas.openxmlformats.org/officeDocument/2006/relationships/hyperlink" Target="http://creativecommons.org/licenses/by-nc-nd/2.0/" TargetMode="External"/><Relationship Id="rId4" Type="http://schemas.openxmlformats.org/officeDocument/2006/relationships/hyperlink" Target="https://flickr.com/photos/pal1970/"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creativecommons.org/about/open-climate-data/"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hyperlink" Target="https://flic.kr/p/nttpS4" TargetMode="External"/><Relationship Id="rId2" Type="http://schemas.openxmlformats.org/officeDocument/2006/relationships/notesSlide" Target="../notesSlides/notesSlide40.xml"/><Relationship Id="rId1" Type="http://schemas.openxmlformats.org/officeDocument/2006/relationships/slideLayout" Target="../slideLayouts/slideLayout8.xml"/><Relationship Id="rId6" Type="http://schemas.openxmlformats.org/officeDocument/2006/relationships/image" Target="../media/image44.jpg"/><Relationship Id="rId5" Type="http://schemas.openxmlformats.org/officeDocument/2006/relationships/hyperlink" Target="http://creativecommons.org/licenses/by-nc-nd/2.0/" TargetMode="External"/><Relationship Id="rId4" Type="http://schemas.openxmlformats.org/officeDocument/2006/relationships/hyperlink" Target="https://flickr.com/photos/madmarv/"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flic.kr/p/BWQVaT" TargetMode="External"/><Relationship Id="rId2" Type="http://schemas.openxmlformats.org/officeDocument/2006/relationships/notesSlide" Target="../notesSlides/notesSlide41.xml"/><Relationship Id="rId1" Type="http://schemas.openxmlformats.org/officeDocument/2006/relationships/slideLayout" Target="../slideLayouts/slideLayout8.xml"/><Relationship Id="rId6" Type="http://schemas.openxmlformats.org/officeDocument/2006/relationships/image" Target="../media/image45.jpg"/><Relationship Id="rId5" Type="http://schemas.openxmlformats.org/officeDocument/2006/relationships/hyperlink" Target="http://creativecommons.org/licenses/by-sa/2.0/" TargetMode="External"/><Relationship Id="rId4" Type="http://schemas.openxmlformats.org/officeDocument/2006/relationships/hyperlink" Target="https://flickr.com/photos/takver/"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www.movementforabetterinternet.org/" TargetMode="External"/><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openclimatecampaign.org/" TargetMode="External"/><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6"/>
          <p:cNvPicPr preferRelativeResize="0"/>
          <p:nvPr/>
        </p:nvPicPr>
        <p:blipFill rotWithShape="1">
          <a:blip r:embed="rId3">
            <a:alphaModFix/>
          </a:blip>
          <a:srcRect t="30020" b="27215"/>
          <a:stretch/>
        </p:blipFill>
        <p:spPr>
          <a:xfrm>
            <a:off x="5136695" y="3408987"/>
            <a:ext cx="3294904" cy="792601"/>
          </a:xfrm>
          <a:prstGeom prst="rect">
            <a:avLst/>
          </a:prstGeom>
          <a:noFill/>
          <a:ln>
            <a:noFill/>
          </a:ln>
        </p:spPr>
      </p:pic>
      <p:sp>
        <p:nvSpPr>
          <p:cNvPr id="98" name="Google Shape;98;p16"/>
          <p:cNvSpPr txBox="1">
            <a:spLocks noGrp="1"/>
          </p:cNvSpPr>
          <p:nvPr>
            <p:ph type="ctrTitle"/>
          </p:nvPr>
        </p:nvSpPr>
        <p:spPr>
          <a:xfrm>
            <a:off x="310900" y="287375"/>
            <a:ext cx="8038800" cy="20526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License to Share - Open Data and Creative Commons</a:t>
            </a:r>
            <a:endParaRPr/>
          </a:p>
        </p:txBody>
      </p:sp>
      <p:sp>
        <p:nvSpPr>
          <p:cNvPr id="99" name="Google Shape;99;p16"/>
          <p:cNvSpPr txBox="1">
            <a:spLocks noGrp="1"/>
          </p:cNvSpPr>
          <p:nvPr>
            <p:ph type="subTitle" idx="1"/>
          </p:nvPr>
        </p:nvSpPr>
        <p:spPr>
          <a:xfrm>
            <a:off x="310900" y="2376925"/>
            <a:ext cx="80388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Wednesday, 12 November 2025</a:t>
            </a:r>
            <a:endParaRPr/>
          </a:p>
          <a:p>
            <a:pPr marL="0" lvl="0" indent="0" algn="l" rtl="0">
              <a:spcBef>
                <a:spcPts val="0"/>
              </a:spcBef>
              <a:spcAft>
                <a:spcPts val="0"/>
              </a:spcAft>
              <a:buNone/>
            </a:pPr>
            <a:r>
              <a:rPr lang="en" b="0">
                <a:solidFill>
                  <a:schemeClr val="accent1"/>
                </a:solidFill>
                <a:latin typeface="Roboto Condensed Light"/>
                <a:ea typeface="Roboto Condensed Light"/>
                <a:cs typeface="Roboto Condensed Light"/>
                <a:sym typeface="Roboto Condensed Light"/>
              </a:rPr>
              <a:t>Jan Ainali </a:t>
            </a:r>
            <a:endParaRPr b="0">
              <a:solidFill>
                <a:schemeClr val="accent1"/>
              </a:solidFill>
              <a:latin typeface="Roboto Condensed Light"/>
              <a:ea typeface="Roboto Condensed Light"/>
              <a:cs typeface="Roboto Condensed Light"/>
              <a:sym typeface="Roboto Condensed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5"/>
          <p:cNvSpPr txBox="1">
            <a:spLocks noGrp="1"/>
          </p:cNvSpPr>
          <p:nvPr>
            <p:ph type="body" idx="1"/>
          </p:nvPr>
        </p:nvSpPr>
        <p:spPr>
          <a:xfrm>
            <a:off x="311700" y="923875"/>
            <a:ext cx="81492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935"/>
              <a:buNone/>
            </a:pPr>
            <a:r>
              <a:rPr lang="en" sz="1629"/>
              <a:t>Supporting better data licensing, metadata, and database user-interface practices, so more people everywhere can find solutions to the climate crisis.</a:t>
            </a:r>
            <a:endParaRPr sz="1629"/>
          </a:p>
        </p:txBody>
      </p:sp>
      <p:sp>
        <p:nvSpPr>
          <p:cNvPr id="165" name="Google Shape;165;p25"/>
          <p:cNvSpPr txBox="1">
            <a:spLocks noGrp="1"/>
          </p:cNvSpPr>
          <p:nvPr>
            <p:ph type="title"/>
          </p:nvPr>
        </p:nvSpPr>
        <p:spPr>
          <a:xfrm>
            <a:off x="311700" y="445025"/>
            <a:ext cx="83751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FACILITATING BETTER SHARING OF CLIMATE RESEARCH AND DATA</a:t>
            </a:r>
            <a:endParaRPr/>
          </a:p>
        </p:txBody>
      </p:sp>
      <p:sp>
        <p:nvSpPr>
          <p:cNvPr id="166" name="Google Shape;166;p25"/>
          <p:cNvSpPr txBox="1"/>
          <p:nvPr/>
        </p:nvSpPr>
        <p:spPr>
          <a:xfrm>
            <a:off x="4355025" y="2792925"/>
            <a:ext cx="4236600" cy="60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b="1">
                <a:latin typeface="Open Sans"/>
                <a:ea typeface="Open Sans"/>
                <a:cs typeface="Open Sans"/>
                <a:sym typeface="Open Sans"/>
              </a:rPr>
              <a:t>FACILITAR UN MEJOR INTERCAMBIO DE INVESTIGACIONES Y DATOS SOBRE EL CLIMA</a:t>
            </a:r>
            <a:endParaRPr b="1">
              <a:latin typeface="Open Sans"/>
              <a:ea typeface="Open Sans"/>
              <a:cs typeface="Open Sans"/>
              <a:sym typeface="Open Sans"/>
            </a:endParaRPr>
          </a:p>
          <a:p>
            <a:pPr marL="0" lvl="0" indent="0" algn="l" rtl="0">
              <a:spcBef>
                <a:spcPts val="0"/>
              </a:spcBef>
              <a:spcAft>
                <a:spcPts val="0"/>
              </a:spcAft>
              <a:buNone/>
            </a:pPr>
            <a:r>
              <a:rPr lang="en" sz="1200">
                <a:latin typeface="Open Sans Light"/>
                <a:ea typeface="Open Sans Light"/>
                <a:cs typeface="Open Sans Light"/>
                <a:sym typeface="Open Sans Light"/>
              </a:rPr>
              <a:t>Apoyar mejores prácticas de licencias de datos, metadatos e interfaz de usuario de bases de datos, para que más personas en todas partes puedan encontrar soluciones a la crisis climática.</a:t>
            </a:r>
            <a:endParaRPr sz="1200">
              <a:latin typeface="Open Sans Light"/>
              <a:ea typeface="Open Sans Light"/>
              <a:cs typeface="Open Sans Light"/>
              <a:sym typeface="Open Sans Light"/>
            </a:endParaRPr>
          </a:p>
        </p:txBody>
      </p:sp>
      <p:sp>
        <p:nvSpPr>
          <p:cNvPr id="167" name="Google Shape;167;p25"/>
          <p:cNvSpPr txBox="1"/>
          <p:nvPr/>
        </p:nvSpPr>
        <p:spPr>
          <a:xfrm>
            <a:off x="4345575" y="1724825"/>
            <a:ext cx="3663900" cy="60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Open Sans"/>
                <a:ea typeface="Open Sans"/>
                <a:cs typeface="Open Sans"/>
                <a:sym typeface="Open Sans"/>
              </a:rPr>
              <a:t>促进更好地交流气候研究和数据</a:t>
            </a:r>
            <a:endParaRPr b="1">
              <a:latin typeface="Open Sans"/>
              <a:ea typeface="Open Sans"/>
              <a:cs typeface="Open Sans"/>
              <a:sym typeface="Open Sans"/>
            </a:endParaRPr>
          </a:p>
          <a:p>
            <a:pPr marL="0" lvl="0" indent="0" algn="l" rtl="0">
              <a:spcBef>
                <a:spcPts val="0"/>
              </a:spcBef>
              <a:spcAft>
                <a:spcPts val="0"/>
              </a:spcAft>
              <a:buNone/>
            </a:pPr>
            <a:r>
              <a:rPr lang="en" sz="1200">
                <a:latin typeface="Open Sans Light"/>
                <a:ea typeface="Open Sans Light"/>
                <a:cs typeface="Open Sans Light"/>
                <a:sym typeface="Open Sans Light"/>
              </a:rPr>
              <a:t>支持数据许可、元数据和数据库用户界面的最佳实践，以便世界各地更多的人能够找到应对气候危机的解决方案。</a:t>
            </a:r>
            <a:endParaRPr sz="1200" b="1">
              <a:latin typeface="Open Sans"/>
              <a:ea typeface="Open Sans"/>
              <a:cs typeface="Open Sans"/>
              <a:sym typeface="Open Sans"/>
            </a:endParaRPr>
          </a:p>
        </p:txBody>
      </p:sp>
      <p:sp>
        <p:nvSpPr>
          <p:cNvPr id="168" name="Google Shape;168;p25"/>
          <p:cNvSpPr txBox="1"/>
          <p:nvPr/>
        </p:nvSpPr>
        <p:spPr>
          <a:xfrm>
            <a:off x="311700" y="1724825"/>
            <a:ext cx="3976500" cy="609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b="1">
                <a:latin typeface="Open Sans"/>
                <a:ea typeface="Open Sans"/>
                <a:cs typeface="Open Sans"/>
                <a:sym typeface="Open Sans"/>
              </a:rPr>
              <a:t>تعزيز التواصل بشكل أفضل فيما يتعلق بأبحاث وبيانات المناخ</a:t>
            </a:r>
            <a:endParaRPr>
              <a:latin typeface="Open Sans Light"/>
              <a:ea typeface="Open Sans Light"/>
              <a:cs typeface="Open Sans Light"/>
              <a:sym typeface="Open Sans Light"/>
            </a:endParaRPr>
          </a:p>
          <a:p>
            <a:pPr marL="0" lvl="0" indent="0" algn="r" rtl="0">
              <a:spcBef>
                <a:spcPts val="0"/>
              </a:spcBef>
              <a:spcAft>
                <a:spcPts val="0"/>
              </a:spcAft>
              <a:buNone/>
            </a:pPr>
            <a:r>
              <a:rPr lang="en" sz="1200">
                <a:latin typeface="Open Sans Light"/>
                <a:ea typeface="Open Sans Light"/>
                <a:cs typeface="Open Sans Light"/>
                <a:sym typeface="Open Sans Light"/>
              </a:rPr>
              <a:t>دعم أفضل الممارسات لترخيص البيانات والبيانات الوصفية وواجهات مستخدم قاعدة البيانات حتى يتمكن عدد أكبر من الأشخاص حول العالم من إيجاد حلول لأزمة المناخ.</a:t>
            </a:r>
            <a:endParaRPr sz="1200">
              <a:latin typeface="Open Sans Light"/>
              <a:ea typeface="Open Sans Light"/>
              <a:cs typeface="Open Sans Light"/>
              <a:sym typeface="Open Sans Light"/>
            </a:endParaRPr>
          </a:p>
        </p:txBody>
      </p:sp>
      <p:sp>
        <p:nvSpPr>
          <p:cNvPr id="169" name="Google Shape;169;p25"/>
          <p:cNvSpPr txBox="1"/>
          <p:nvPr/>
        </p:nvSpPr>
        <p:spPr>
          <a:xfrm>
            <a:off x="311700" y="2792925"/>
            <a:ext cx="4110000" cy="60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Open Sans"/>
                <a:ea typeface="Open Sans"/>
                <a:cs typeface="Open Sans"/>
                <a:sym typeface="Open Sans"/>
              </a:rPr>
              <a:t>Promouvoir une meilleure communication de la recherche et des données climatiques</a:t>
            </a:r>
            <a:endParaRPr b="1">
              <a:latin typeface="Open Sans"/>
              <a:ea typeface="Open Sans"/>
              <a:cs typeface="Open Sans"/>
              <a:sym typeface="Open Sans"/>
            </a:endParaRPr>
          </a:p>
          <a:p>
            <a:pPr marL="0" lvl="0" indent="0" algn="l" rtl="0">
              <a:spcBef>
                <a:spcPts val="0"/>
              </a:spcBef>
              <a:spcAft>
                <a:spcPts val="0"/>
              </a:spcAft>
              <a:buNone/>
            </a:pPr>
            <a:r>
              <a:rPr lang="en" sz="1200">
                <a:latin typeface="Open Sans Light"/>
                <a:ea typeface="Open Sans Light"/>
                <a:cs typeface="Open Sans Light"/>
                <a:sym typeface="Open Sans Light"/>
              </a:rPr>
              <a:t>Soutenez les meilleures pratiques en matière de licences de données, de métadonnées et d’interfaces utilisateur de bases de données afin qu’un plus grand nombre de personnes dans le monde puissent trouver des solutions à la crise climatique.</a:t>
            </a:r>
            <a:endParaRPr sz="1200">
              <a:latin typeface="Open Sans Light"/>
              <a:ea typeface="Open Sans Light"/>
              <a:cs typeface="Open Sans Light"/>
              <a:sym typeface="Open Sans 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6"/>
          <p:cNvSpPr txBox="1">
            <a:spLocks noGrp="1"/>
          </p:cNvSpPr>
          <p:nvPr>
            <p:ph type="title"/>
          </p:nvPr>
        </p:nvSpPr>
        <p:spPr>
          <a:xfrm>
            <a:off x="311700" y="445025"/>
            <a:ext cx="83751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2400">
                <a:solidFill>
                  <a:srgbClr val="000000"/>
                </a:solidFill>
                <a:latin typeface="Roboto"/>
                <a:ea typeface="Roboto"/>
                <a:cs typeface="Roboto"/>
                <a:sym typeface="Roboto"/>
              </a:rPr>
              <a:t>CONSULTED INSTITUTIONS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pic>
        <p:nvPicPr>
          <p:cNvPr id="175" name="Google Shape;175;p26"/>
          <p:cNvPicPr preferRelativeResize="0"/>
          <p:nvPr/>
        </p:nvPicPr>
        <p:blipFill>
          <a:blip r:embed="rId3">
            <a:alphaModFix/>
          </a:blip>
          <a:stretch>
            <a:fillRect/>
          </a:stretch>
        </p:blipFill>
        <p:spPr>
          <a:xfrm>
            <a:off x="467650" y="2150648"/>
            <a:ext cx="2634560" cy="1317269"/>
          </a:xfrm>
          <a:prstGeom prst="rect">
            <a:avLst/>
          </a:prstGeom>
          <a:noFill/>
          <a:ln>
            <a:noFill/>
          </a:ln>
        </p:spPr>
      </p:pic>
      <p:pic>
        <p:nvPicPr>
          <p:cNvPr id="176" name="Google Shape;176;p26"/>
          <p:cNvPicPr preferRelativeResize="0"/>
          <p:nvPr/>
        </p:nvPicPr>
        <p:blipFill>
          <a:blip r:embed="rId4">
            <a:alphaModFix/>
          </a:blip>
          <a:stretch>
            <a:fillRect/>
          </a:stretch>
        </p:blipFill>
        <p:spPr>
          <a:xfrm>
            <a:off x="3583152" y="965600"/>
            <a:ext cx="3065505" cy="1023867"/>
          </a:xfrm>
          <a:prstGeom prst="rect">
            <a:avLst/>
          </a:prstGeom>
          <a:noFill/>
          <a:ln>
            <a:noFill/>
          </a:ln>
        </p:spPr>
      </p:pic>
      <p:pic>
        <p:nvPicPr>
          <p:cNvPr id="177" name="Google Shape;177;p26" title="Archivo:NASA logo.svg - Wikipedia, la enciclopedia libre"/>
          <p:cNvPicPr preferRelativeResize="0"/>
          <p:nvPr/>
        </p:nvPicPr>
        <p:blipFill>
          <a:blip r:embed="rId5">
            <a:alphaModFix/>
          </a:blip>
          <a:stretch>
            <a:fillRect/>
          </a:stretch>
        </p:blipFill>
        <p:spPr>
          <a:xfrm>
            <a:off x="4041024" y="3537213"/>
            <a:ext cx="1118590" cy="935812"/>
          </a:xfrm>
          <a:prstGeom prst="rect">
            <a:avLst/>
          </a:prstGeom>
          <a:noFill/>
          <a:ln>
            <a:noFill/>
          </a:ln>
        </p:spPr>
      </p:pic>
      <p:pic>
        <p:nvPicPr>
          <p:cNvPr id="178" name="Google Shape;178;p26"/>
          <p:cNvPicPr preferRelativeResize="0"/>
          <p:nvPr/>
        </p:nvPicPr>
        <p:blipFill rotWithShape="1">
          <a:blip r:embed="rId6">
            <a:alphaModFix/>
          </a:blip>
          <a:srcRect l="4168" t="6340" r="26709"/>
          <a:stretch/>
        </p:blipFill>
        <p:spPr>
          <a:xfrm>
            <a:off x="508388" y="1135766"/>
            <a:ext cx="2635158" cy="817694"/>
          </a:xfrm>
          <a:prstGeom prst="rect">
            <a:avLst/>
          </a:prstGeom>
          <a:noFill/>
          <a:ln>
            <a:noFill/>
          </a:ln>
        </p:spPr>
      </p:pic>
      <p:pic>
        <p:nvPicPr>
          <p:cNvPr id="179" name="Google Shape;179;p26"/>
          <p:cNvPicPr preferRelativeResize="0"/>
          <p:nvPr/>
        </p:nvPicPr>
        <p:blipFill>
          <a:blip r:embed="rId7">
            <a:alphaModFix/>
          </a:blip>
          <a:stretch>
            <a:fillRect/>
          </a:stretch>
        </p:blipFill>
        <p:spPr>
          <a:xfrm>
            <a:off x="508666" y="3596262"/>
            <a:ext cx="1308304" cy="817693"/>
          </a:xfrm>
          <a:prstGeom prst="rect">
            <a:avLst/>
          </a:prstGeom>
          <a:noFill/>
          <a:ln>
            <a:noFill/>
          </a:ln>
        </p:spPr>
      </p:pic>
      <p:pic>
        <p:nvPicPr>
          <p:cNvPr id="180" name="Google Shape;180;p26"/>
          <p:cNvPicPr preferRelativeResize="0"/>
          <p:nvPr/>
        </p:nvPicPr>
        <p:blipFill>
          <a:blip r:embed="rId8">
            <a:alphaModFix/>
          </a:blip>
          <a:stretch>
            <a:fillRect/>
          </a:stretch>
        </p:blipFill>
        <p:spPr>
          <a:xfrm>
            <a:off x="5510022" y="3628304"/>
            <a:ext cx="2341627" cy="753638"/>
          </a:xfrm>
          <a:prstGeom prst="rect">
            <a:avLst/>
          </a:prstGeom>
          <a:noFill/>
          <a:ln>
            <a:noFill/>
          </a:ln>
          <a:effectLst>
            <a:outerShdw blurRad="57150" dist="19050" dir="5400000" algn="bl" rotWithShape="0">
              <a:srgbClr val="FFFFFF">
                <a:alpha val="50000"/>
              </a:srgbClr>
            </a:outerShdw>
          </a:effectLst>
        </p:spPr>
      </p:pic>
      <p:pic>
        <p:nvPicPr>
          <p:cNvPr id="181" name="Google Shape;181;p26"/>
          <p:cNvPicPr preferRelativeResize="0"/>
          <p:nvPr/>
        </p:nvPicPr>
        <p:blipFill>
          <a:blip r:embed="rId9">
            <a:alphaModFix/>
          </a:blip>
          <a:stretch>
            <a:fillRect/>
          </a:stretch>
        </p:blipFill>
        <p:spPr>
          <a:xfrm>
            <a:off x="3541818" y="2150648"/>
            <a:ext cx="1657488" cy="1149185"/>
          </a:xfrm>
          <a:prstGeom prst="rect">
            <a:avLst/>
          </a:prstGeom>
          <a:noFill/>
          <a:ln>
            <a:noFill/>
          </a:ln>
        </p:spPr>
      </p:pic>
      <p:pic>
        <p:nvPicPr>
          <p:cNvPr id="182" name="Google Shape;182;p26"/>
          <p:cNvPicPr preferRelativeResize="0"/>
          <p:nvPr/>
        </p:nvPicPr>
        <p:blipFill>
          <a:blip r:embed="rId10">
            <a:alphaModFix/>
          </a:blip>
          <a:stretch>
            <a:fillRect/>
          </a:stretch>
        </p:blipFill>
        <p:spPr>
          <a:xfrm>
            <a:off x="2274855" y="3559111"/>
            <a:ext cx="1308292" cy="892013"/>
          </a:xfrm>
          <a:prstGeom prst="rect">
            <a:avLst/>
          </a:prstGeom>
          <a:noFill/>
          <a:ln>
            <a:noFill/>
          </a:ln>
        </p:spPr>
      </p:pic>
      <p:pic>
        <p:nvPicPr>
          <p:cNvPr id="183" name="Google Shape;183;p26"/>
          <p:cNvPicPr preferRelativeResize="0"/>
          <p:nvPr/>
        </p:nvPicPr>
        <p:blipFill>
          <a:blip r:embed="rId11">
            <a:alphaModFix/>
          </a:blip>
          <a:stretch>
            <a:fillRect/>
          </a:stretch>
        </p:blipFill>
        <p:spPr>
          <a:xfrm>
            <a:off x="5597303" y="2312225"/>
            <a:ext cx="2254346" cy="811564"/>
          </a:xfrm>
          <a:prstGeom prst="rect">
            <a:avLst/>
          </a:prstGeom>
          <a:noFill/>
          <a:ln>
            <a:noFill/>
          </a:ln>
        </p:spPr>
      </p:pic>
      <p:pic>
        <p:nvPicPr>
          <p:cNvPr id="184" name="Google Shape;184;p26"/>
          <p:cNvPicPr preferRelativeResize="0"/>
          <p:nvPr/>
        </p:nvPicPr>
        <p:blipFill>
          <a:blip r:embed="rId12">
            <a:alphaModFix/>
          </a:blip>
          <a:stretch>
            <a:fillRect/>
          </a:stretch>
        </p:blipFill>
        <p:spPr>
          <a:xfrm>
            <a:off x="7088261" y="1049497"/>
            <a:ext cx="1118589" cy="1118589"/>
          </a:xfrm>
          <a:prstGeom prst="rect">
            <a:avLst/>
          </a:prstGeom>
          <a:noFill/>
          <a:ln>
            <a:noFill/>
          </a:ln>
          <a:effectLst>
            <a:outerShdw blurRad="57150" dist="19050" dir="5400000" algn="bl" rotWithShape="0">
              <a:srgbClr val="FFFFFF">
                <a:alpha val="50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7"/>
          <p:cNvSpPr txBox="1">
            <a:spLocks noGrp="1"/>
          </p:cNvSpPr>
          <p:nvPr>
            <p:ph type="body" idx="1"/>
          </p:nvPr>
        </p:nvSpPr>
        <p:spPr>
          <a:xfrm>
            <a:off x="311700" y="923875"/>
            <a:ext cx="81492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29"/>
              <a:t>Generalizing the recommendations to apply to all fields.</a:t>
            </a:r>
            <a:endParaRPr sz="1629"/>
          </a:p>
          <a:p>
            <a:pPr marL="0" lvl="0" indent="0" algn="l" rtl="0">
              <a:spcBef>
                <a:spcPts val="1200"/>
              </a:spcBef>
              <a:spcAft>
                <a:spcPts val="1200"/>
              </a:spcAft>
              <a:buNone/>
            </a:pPr>
            <a:r>
              <a:rPr lang="en" sz="1629"/>
              <a:t>Better data licensing, metadata, and database user-interface practices, so more people everywhere can find solutions to all sorts of problems.</a:t>
            </a:r>
            <a:endParaRPr sz="1629"/>
          </a:p>
        </p:txBody>
      </p:sp>
      <p:sp>
        <p:nvSpPr>
          <p:cNvPr id="190" name="Google Shape;190;p27"/>
          <p:cNvSpPr txBox="1">
            <a:spLocks noGrp="1"/>
          </p:cNvSpPr>
          <p:nvPr>
            <p:ph type="title"/>
          </p:nvPr>
        </p:nvSpPr>
        <p:spPr>
          <a:xfrm>
            <a:off x="311700" y="445025"/>
            <a:ext cx="83751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FACILITATING BETTER SHARING OF RESEARCH AND DATA</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8"/>
          <p:cNvSpPr txBox="1">
            <a:spLocks noGrp="1"/>
          </p:cNvSpPr>
          <p:nvPr>
            <p:ph type="body" idx="1"/>
          </p:nvPr>
        </p:nvSpPr>
        <p:spPr>
          <a:xfrm>
            <a:off x="311700" y="923875"/>
            <a:ext cx="33141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1629"/>
              <a:t>An increasing number of funders and research institutions </a:t>
            </a:r>
            <a:r>
              <a:rPr lang="en" sz="1629" u="sng">
                <a:solidFill>
                  <a:schemeClr val="hlink"/>
                </a:solidFill>
                <a:hlinkClick r:id="rId3"/>
              </a:rPr>
              <a:t>require research and data to be published with an open license</a:t>
            </a:r>
            <a:r>
              <a:rPr lang="en" sz="1629"/>
              <a:t>.</a:t>
            </a:r>
            <a:endParaRPr sz="1629"/>
          </a:p>
        </p:txBody>
      </p:sp>
      <p:sp>
        <p:nvSpPr>
          <p:cNvPr id="196" name="Google Shape;196;p28"/>
          <p:cNvSpPr txBox="1">
            <a:spLocks noGrp="1"/>
          </p:cNvSpPr>
          <p:nvPr>
            <p:ph type="title"/>
          </p:nvPr>
        </p:nvSpPr>
        <p:spPr>
          <a:xfrm>
            <a:off x="311700" y="445025"/>
            <a:ext cx="83751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OPEN ACCESS MANDATES</a:t>
            </a:r>
            <a:endParaRPr/>
          </a:p>
        </p:txBody>
      </p:sp>
      <p:pic>
        <p:nvPicPr>
          <p:cNvPr id="197" name="Google Shape;197;p28">
            <a:hlinkClick r:id="rId4"/>
          </p:cNvPr>
          <p:cNvPicPr preferRelativeResize="0"/>
          <p:nvPr/>
        </p:nvPicPr>
        <p:blipFill>
          <a:blip r:embed="rId5">
            <a:alphaModFix/>
          </a:blip>
          <a:stretch>
            <a:fillRect/>
          </a:stretch>
        </p:blipFill>
        <p:spPr>
          <a:xfrm>
            <a:off x="3753100" y="736225"/>
            <a:ext cx="4574950" cy="37917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Shape 201"/>
        <p:cNvGrpSpPr/>
        <p:nvPr/>
      </p:nvGrpSpPr>
      <p:grpSpPr>
        <a:xfrm>
          <a:off x="0" y="0"/>
          <a:ext cx="0" cy="0"/>
          <a:chOff x="0" y="0"/>
          <a:chExt cx="0" cy="0"/>
        </a:xfrm>
      </p:grpSpPr>
      <p:sp>
        <p:nvSpPr>
          <p:cNvPr id="202" name="Google Shape;202;p29"/>
          <p:cNvSpPr txBox="1">
            <a:spLocks noGrp="1"/>
          </p:cNvSpPr>
          <p:nvPr>
            <p:ph type="title"/>
          </p:nvPr>
        </p:nvSpPr>
        <p:spPr>
          <a:xfrm>
            <a:off x="311700" y="445025"/>
            <a:ext cx="45177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CC LICENSES: FOUR CONDITIONS</a:t>
            </a:r>
            <a:endParaRPr/>
          </a:p>
        </p:txBody>
      </p:sp>
      <p:pic>
        <p:nvPicPr>
          <p:cNvPr id="203" name="Google Shape;203;p29"/>
          <p:cNvPicPr preferRelativeResize="0"/>
          <p:nvPr/>
        </p:nvPicPr>
        <p:blipFill rotWithShape="1">
          <a:blip r:embed="rId3">
            <a:alphaModFix/>
          </a:blip>
          <a:srcRect/>
          <a:stretch/>
        </p:blipFill>
        <p:spPr>
          <a:xfrm>
            <a:off x="408876" y="1170937"/>
            <a:ext cx="548810" cy="571705"/>
          </a:xfrm>
          <a:prstGeom prst="rect">
            <a:avLst/>
          </a:prstGeom>
          <a:noFill/>
          <a:ln>
            <a:noFill/>
          </a:ln>
        </p:spPr>
      </p:pic>
      <p:sp>
        <p:nvSpPr>
          <p:cNvPr id="204" name="Google Shape;204;p29"/>
          <p:cNvSpPr txBox="1"/>
          <p:nvPr/>
        </p:nvSpPr>
        <p:spPr>
          <a:xfrm>
            <a:off x="974850" y="1197750"/>
            <a:ext cx="4460100" cy="428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600" b="1">
                <a:solidFill>
                  <a:srgbClr val="000000"/>
                </a:solidFill>
                <a:latin typeface="Open Sans"/>
                <a:ea typeface="Open Sans"/>
                <a:cs typeface="Open Sans"/>
                <a:sym typeface="Open Sans"/>
              </a:rPr>
              <a:t>Attribution (BY): </a:t>
            </a:r>
            <a:r>
              <a:rPr lang="en" sz="1600">
                <a:solidFill>
                  <a:srgbClr val="000000"/>
                </a:solidFill>
                <a:latin typeface="Open Sans"/>
                <a:ea typeface="Open Sans"/>
                <a:cs typeface="Open Sans"/>
                <a:sym typeface="Open Sans"/>
              </a:rPr>
              <a:t>Credit must be given to you, the creator.</a:t>
            </a:r>
            <a:endParaRPr sz="1600">
              <a:solidFill>
                <a:srgbClr val="000000"/>
              </a:solidFill>
              <a:latin typeface="Open Sans"/>
              <a:ea typeface="Open Sans"/>
              <a:cs typeface="Open Sans"/>
              <a:sym typeface="Open Sans"/>
            </a:endParaRPr>
          </a:p>
        </p:txBody>
      </p:sp>
      <p:pic>
        <p:nvPicPr>
          <p:cNvPr id="205" name="Google Shape;205;p29"/>
          <p:cNvPicPr preferRelativeResize="0"/>
          <p:nvPr/>
        </p:nvPicPr>
        <p:blipFill rotWithShape="1">
          <a:blip r:embed="rId4">
            <a:alphaModFix/>
          </a:blip>
          <a:srcRect/>
          <a:stretch/>
        </p:blipFill>
        <p:spPr>
          <a:xfrm>
            <a:off x="408876" y="1955766"/>
            <a:ext cx="548810" cy="571705"/>
          </a:xfrm>
          <a:prstGeom prst="rect">
            <a:avLst/>
          </a:prstGeom>
          <a:noFill/>
          <a:ln>
            <a:noFill/>
          </a:ln>
        </p:spPr>
      </p:pic>
      <p:pic>
        <p:nvPicPr>
          <p:cNvPr id="206" name="Google Shape;206;p29"/>
          <p:cNvPicPr preferRelativeResize="0"/>
          <p:nvPr/>
        </p:nvPicPr>
        <p:blipFill rotWithShape="1">
          <a:blip r:embed="rId5">
            <a:alphaModFix/>
          </a:blip>
          <a:srcRect/>
          <a:stretch/>
        </p:blipFill>
        <p:spPr>
          <a:xfrm>
            <a:off x="408875" y="2804648"/>
            <a:ext cx="548810" cy="571603"/>
          </a:xfrm>
          <a:prstGeom prst="rect">
            <a:avLst/>
          </a:prstGeom>
          <a:noFill/>
          <a:ln>
            <a:noFill/>
          </a:ln>
        </p:spPr>
      </p:pic>
      <p:pic>
        <p:nvPicPr>
          <p:cNvPr id="207" name="Google Shape;207;p29"/>
          <p:cNvPicPr preferRelativeResize="0"/>
          <p:nvPr/>
        </p:nvPicPr>
        <p:blipFill rotWithShape="1">
          <a:blip r:embed="rId6">
            <a:alphaModFix/>
          </a:blip>
          <a:srcRect/>
          <a:stretch/>
        </p:blipFill>
        <p:spPr>
          <a:xfrm>
            <a:off x="408875" y="3692072"/>
            <a:ext cx="548810" cy="571603"/>
          </a:xfrm>
          <a:prstGeom prst="rect">
            <a:avLst/>
          </a:prstGeom>
          <a:noFill/>
          <a:ln>
            <a:noFill/>
          </a:ln>
        </p:spPr>
      </p:pic>
      <p:sp>
        <p:nvSpPr>
          <p:cNvPr id="208" name="Google Shape;208;p29"/>
          <p:cNvSpPr txBox="1"/>
          <p:nvPr/>
        </p:nvSpPr>
        <p:spPr>
          <a:xfrm>
            <a:off x="974850" y="1937550"/>
            <a:ext cx="4460100" cy="481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1600" b="1">
                <a:solidFill>
                  <a:srgbClr val="000000"/>
                </a:solidFill>
                <a:latin typeface="Open Sans"/>
                <a:ea typeface="Open Sans"/>
                <a:cs typeface="Open Sans"/>
                <a:sym typeface="Open Sans"/>
              </a:rPr>
              <a:t>ShareAlike (SA): </a:t>
            </a:r>
            <a:r>
              <a:rPr lang="en" sz="1600">
                <a:solidFill>
                  <a:srgbClr val="000000"/>
                </a:solidFill>
                <a:latin typeface="Open Sans"/>
                <a:ea typeface="Open Sans"/>
                <a:cs typeface="Open Sans"/>
                <a:sym typeface="Open Sans"/>
              </a:rPr>
              <a:t>Adaptations must be shared under the same terms.</a:t>
            </a:r>
            <a:endParaRPr sz="1600" b="1">
              <a:solidFill>
                <a:srgbClr val="000000"/>
              </a:solidFill>
              <a:latin typeface="Open Sans"/>
              <a:ea typeface="Open Sans"/>
              <a:cs typeface="Open Sans"/>
              <a:sym typeface="Open Sans"/>
            </a:endParaRPr>
          </a:p>
          <a:p>
            <a:pPr marL="0" marR="0" lvl="0" indent="0" algn="ctr" rtl="0">
              <a:lnSpc>
                <a:spcPct val="100000"/>
              </a:lnSpc>
              <a:spcBef>
                <a:spcPts val="0"/>
              </a:spcBef>
              <a:spcAft>
                <a:spcPts val="0"/>
              </a:spcAft>
              <a:buNone/>
            </a:pPr>
            <a:endParaRPr sz="1600" b="1">
              <a:solidFill>
                <a:srgbClr val="000000"/>
              </a:solidFill>
              <a:latin typeface="Open Sans"/>
              <a:ea typeface="Open Sans"/>
              <a:cs typeface="Open Sans"/>
              <a:sym typeface="Open Sans"/>
            </a:endParaRPr>
          </a:p>
        </p:txBody>
      </p:sp>
      <p:sp>
        <p:nvSpPr>
          <p:cNvPr id="209" name="Google Shape;209;p29"/>
          <p:cNvSpPr txBox="1"/>
          <p:nvPr/>
        </p:nvSpPr>
        <p:spPr>
          <a:xfrm>
            <a:off x="957675" y="2719400"/>
            <a:ext cx="4460100" cy="508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1600" b="1">
                <a:solidFill>
                  <a:srgbClr val="000000"/>
                </a:solidFill>
                <a:latin typeface="Open Sans"/>
                <a:ea typeface="Open Sans"/>
                <a:cs typeface="Open Sans"/>
                <a:sym typeface="Open Sans"/>
              </a:rPr>
              <a:t>NonCommercial (NC): </a:t>
            </a:r>
            <a:r>
              <a:rPr lang="en" sz="1600">
                <a:solidFill>
                  <a:srgbClr val="000000"/>
                </a:solidFill>
                <a:latin typeface="Open Sans"/>
                <a:ea typeface="Open Sans"/>
                <a:cs typeface="Open Sans"/>
                <a:sym typeface="Open Sans"/>
              </a:rPr>
              <a:t>Only noncommercial use of your work is permitted, not primarily intended for monetary compensation.</a:t>
            </a:r>
            <a:endParaRPr sz="1600">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None/>
            </a:pPr>
            <a:endParaRPr sz="1600" b="1">
              <a:solidFill>
                <a:srgbClr val="000000"/>
              </a:solidFill>
              <a:latin typeface="Open Sans"/>
              <a:ea typeface="Open Sans"/>
              <a:cs typeface="Open Sans"/>
              <a:sym typeface="Open Sans"/>
            </a:endParaRPr>
          </a:p>
        </p:txBody>
      </p:sp>
      <p:sp>
        <p:nvSpPr>
          <p:cNvPr id="210" name="Google Shape;210;p29"/>
          <p:cNvSpPr txBox="1"/>
          <p:nvPr/>
        </p:nvSpPr>
        <p:spPr>
          <a:xfrm>
            <a:off x="969375" y="3653425"/>
            <a:ext cx="4460100" cy="648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1600" b="1">
                <a:solidFill>
                  <a:srgbClr val="000000"/>
                </a:solidFill>
                <a:latin typeface="Open Sans"/>
                <a:ea typeface="Open Sans"/>
                <a:cs typeface="Open Sans"/>
                <a:sym typeface="Open Sans"/>
              </a:rPr>
              <a:t>NoDerivatives (ND): </a:t>
            </a:r>
            <a:r>
              <a:rPr lang="en" sz="1600">
                <a:solidFill>
                  <a:srgbClr val="000000"/>
                </a:solidFill>
                <a:latin typeface="Open Sans"/>
                <a:ea typeface="Open Sans"/>
                <a:cs typeface="Open Sans"/>
                <a:sym typeface="Open Sans"/>
              </a:rPr>
              <a:t>No derivatives or adaptations of your work are permitted.</a:t>
            </a:r>
            <a:endParaRPr sz="1600">
              <a:solidFill>
                <a:srgbClr val="000000"/>
              </a:solidFill>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0"/>
          <p:cNvSpPr txBox="1">
            <a:spLocks noGrp="1"/>
          </p:cNvSpPr>
          <p:nvPr>
            <p:ph type="title"/>
          </p:nvPr>
        </p:nvSpPr>
        <p:spPr>
          <a:xfrm>
            <a:off x="311700" y="445025"/>
            <a:ext cx="45177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CC LICENSES: FOUR OPTIONS</a:t>
            </a:r>
            <a:endParaRPr/>
          </a:p>
        </p:txBody>
      </p:sp>
      <p:pic>
        <p:nvPicPr>
          <p:cNvPr id="216" name="Google Shape;216;p30"/>
          <p:cNvPicPr preferRelativeResize="0"/>
          <p:nvPr/>
        </p:nvPicPr>
        <p:blipFill rotWithShape="1">
          <a:blip r:embed="rId3">
            <a:alphaModFix/>
          </a:blip>
          <a:srcRect/>
          <a:stretch/>
        </p:blipFill>
        <p:spPr>
          <a:xfrm>
            <a:off x="408876" y="1170937"/>
            <a:ext cx="548810" cy="571705"/>
          </a:xfrm>
          <a:prstGeom prst="rect">
            <a:avLst/>
          </a:prstGeom>
          <a:noFill/>
          <a:ln>
            <a:noFill/>
          </a:ln>
        </p:spPr>
      </p:pic>
      <p:sp>
        <p:nvSpPr>
          <p:cNvPr id="217" name="Google Shape;217;p30"/>
          <p:cNvSpPr txBox="1"/>
          <p:nvPr/>
        </p:nvSpPr>
        <p:spPr>
          <a:xfrm>
            <a:off x="974850" y="1197750"/>
            <a:ext cx="4460100" cy="428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600" b="1">
                <a:solidFill>
                  <a:srgbClr val="000000"/>
                </a:solidFill>
                <a:latin typeface="Open Sans"/>
                <a:ea typeface="Open Sans"/>
                <a:cs typeface="Open Sans"/>
                <a:sym typeface="Open Sans"/>
              </a:rPr>
              <a:t>Attribution (BY): </a:t>
            </a:r>
            <a:r>
              <a:rPr lang="en" sz="1600">
                <a:solidFill>
                  <a:srgbClr val="000000"/>
                </a:solidFill>
                <a:latin typeface="Open Sans"/>
                <a:ea typeface="Open Sans"/>
                <a:cs typeface="Open Sans"/>
                <a:sym typeface="Open Sans"/>
              </a:rPr>
              <a:t>Credit must be given to you, the creator.</a:t>
            </a:r>
            <a:endParaRPr sz="1600">
              <a:solidFill>
                <a:srgbClr val="000000"/>
              </a:solidFill>
              <a:latin typeface="Open Sans"/>
              <a:ea typeface="Open Sans"/>
              <a:cs typeface="Open Sans"/>
              <a:sym typeface="Open Sans"/>
            </a:endParaRPr>
          </a:p>
        </p:txBody>
      </p:sp>
      <p:pic>
        <p:nvPicPr>
          <p:cNvPr id="218" name="Google Shape;218;p30"/>
          <p:cNvPicPr preferRelativeResize="0"/>
          <p:nvPr/>
        </p:nvPicPr>
        <p:blipFill rotWithShape="1">
          <a:blip r:embed="rId4">
            <a:alphaModFix/>
          </a:blip>
          <a:srcRect/>
          <a:stretch/>
        </p:blipFill>
        <p:spPr>
          <a:xfrm>
            <a:off x="408876" y="1955766"/>
            <a:ext cx="548810" cy="571705"/>
          </a:xfrm>
          <a:prstGeom prst="rect">
            <a:avLst/>
          </a:prstGeom>
          <a:noFill/>
          <a:ln>
            <a:noFill/>
          </a:ln>
        </p:spPr>
      </p:pic>
      <p:pic>
        <p:nvPicPr>
          <p:cNvPr id="219" name="Google Shape;219;p30"/>
          <p:cNvPicPr preferRelativeResize="0"/>
          <p:nvPr/>
        </p:nvPicPr>
        <p:blipFill rotWithShape="1">
          <a:blip r:embed="rId5">
            <a:alphaModFix/>
          </a:blip>
          <a:srcRect/>
          <a:stretch/>
        </p:blipFill>
        <p:spPr>
          <a:xfrm>
            <a:off x="408875" y="2804648"/>
            <a:ext cx="548810" cy="571603"/>
          </a:xfrm>
          <a:prstGeom prst="rect">
            <a:avLst/>
          </a:prstGeom>
          <a:noFill/>
          <a:ln>
            <a:noFill/>
          </a:ln>
        </p:spPr>
      </p:pic>
      <p:pic>
        <p:nvPicPr>
          <p:cNvPr id="220" name="Google Shape;220;p30"/>
          <p:cNvPicPr preferRelativeResize="0"/>
          <p:nvPr/>
        </p:nvPicPr>
        <p:blipFill rotWithShape="1">
          <a:blip r:embed="rId6">
            <a:alphaModFix/>
          </a:blip>
          <a:srcRect/>
          <a:stretch/>
        </p:blipFill>
        <p:spPr>
          <a:xfrm>
            <a:off x="408875" y="3692072"/>
            <a:ext cx="548810" cy="571603"/>
          </a:xfrm>
          <a:prstGeom prst="rect">
            <a:avLst/>
          </a:prstGeom>
          <a:noFill/>
          <a:ln>
            <a:noFill/>
          </a:ln>
        </p:spPr>
      </p:pic>
      <p:sp>
        <p:nvSpPr>
          <p:cNvPr id="221" name="Google Shape;221;p30"/>
          <p:cNvSpPr txBox="1"/>
          <p:nvPr/>
        </p:nvSpPr>
        <p:spPr>
          <a:xfrm>
            <a:off x="974850" y="1937550"/>
            <a:ext cx="4460100" cy="481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1600" b="1">
                <a:solidFill>
                  <a:srgbClr val="000000"/>
                </a:solidFill>
                <a:latin typeface="Open Sans"/>
                <a:ea typeface="Open Sans"/>
                <a:cs typeface="Open Sans"/>
                <a:sym typeface="Open Sans"/>
              </a:rPr>
              <a:t>ShareAlike (SA): </a:t>
            </a:r>
            <a:r>
              <a:rPr lang="en" sz="1600">
                <a:solidFill>
                  <a:srgbClr val="000000"/>
                </a:solidFill>
                <a:latin typeface="Open Sans"/>
                <a:ea typeface="Open Sans"/>
                <a:cs typeface="Open Sans"/>
                <a:sym typeface="Open Sans"/>
              </a:rPr>
              <a:t>Adaptations must be shared under the same terms.</a:t>
            </a:r>
            <a:endParaRPr sz="1600" b="1">
              <a:solidFill>
                <a:srgbClr val="000000"/>
              </a:solidFill>
              <a:latin typeface="Open Sans"/>
              <a:ea typeface="Open Sans"/>
              <a:cs typeface="Open Sans"/>
              <a:sym typeface="Open Sans"/>
            </a:endParaRPr>
          </a:p>
          <a:p>
            <a:pPr marL="0" marR="0" lvl="0" indent="0" algn="ctr" rtl="0">
              <a:lnSpc>
                <a:spcPct val="100000"/>
              </a:lnSpc>
              <a:spcBef>
                <a:spcPts val="0"/>
              </a:spcBef>
              <a:spcAft>
                <a:spcPts val="0"/>
              </a:spcAft>
              <a:buNone/>
            </a:pPr>
            <a:endParaRPr sz="1600" b="1">
              <a:solidFill>
                <a:srgbClr val="000000"/>
              </a:solidFill>
              <a:latin typeface="Open Sans"/>
              <a:ea typeface="Open Sans"/>
              <a:cs typeface="Open Sans"/>
              <a:sym typeface="Open Sans"/>
            </a:endParaRPr>
          </a:p>
        </p:txBody>
      </p:sp>
      <p:sp>
        <p:nvSpPr>
          <p:cNvPr id="222" name="Google Shape;222;p30"/>
          <p:cNvSpPr txBox="1"/>
          <p:nvPr/>
        </p:nvSpPr>
        <p:spPr>
          <a:xfrm>
            <a:off x="957675" y="2719400"/>
            <a:ext cx="4460100" cy="508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1600" b="1">
                <a:solidFill>
                  <a:srgbClr val="000000"/>
                </a:solidFill>
                <a:latin typeface="Open Sans"/>
                <a:ea typeface="Open Sans"/>
                <a:cs typeface="Open Sans"/>
                <a:sym typeface="Open Sans"/>
              </a:rPr>
              <a:t>NonCommercial (NC): </a:t>
            </a:r>
            <a:r>
              <a:rPr lang="en" sz="1600">
                <a:solidFill>
                  <a:srgbClr val="000000"/>
                </a:solidFill>
                <a:latin typeface="Open Sans"/>
                <a:ea typeface="Open Sans"/>
                <a:cs typeface="Open Sans"/>
                <a:sym typeface="Open Sans"/>
              </a:rPr>
              <a:t>Only noncommercial use of your work is permitted, not primarily intended for monetary compensation.</a:t>
            </a:r>
            <a:endParaRPr sz="1600">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None/>
            </a:pPr>
            <a:endParaRPr sz="1600" b="1">
              <a:solidFill>
                <a:srgbClr val="000000"/>
              </a:solidFill>
              <a:latin typeface="Open Sans"/>
              <a:ea typeface="Open Sans"/>
              <a:cs typeface="Open Sans"/>
              <a:sym typeface="Open Sans"/>
            </a:endParaRPr>
          </a:p>
        </p:txBody>
      </p:sp>
      <p:sp>
        <p:nvSpPr>
          <p:cNvPr id="223" name="Google Shape;223;p30"/>
          <p:cNvSpPr txBox="1"/>
          <p:nvPr/>
        </p:nvSpPr>
        <p:spPr>
          <a:xfrm>
            <a:off x="969375" y="3653425"/>
            <a:ext cx="4460100" cy="648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1600" b="1">
                <a:solidFill>
                  <a:srgbClr val="000000"/>
                </a:solidFill>
                <a:latin typeface="Open Sans"/>
                <a:ea typeface="Open Sans"/>
                <a:cs typeface="Open Sans"/>
                <a:sym typeface="Open Sans"/>
              </a:rPr>
              <a:t>NoDerivatives (ND): </a:t>
            </a:r>
            <a:r>
              <a:rPr lang="en" sz="1600">
                <a:solidFill>
                  <a:srgbClr val="000000"/>
                </a:solidFill>
                <a:latin typeface="Open Sans"/>
                <a:ea typeface="Open Sans"/>
                <a:cs typeface="Open Sans"/>
                <a:sym typeface="Open Sans"/>
              </a:rPr>
              <a:t>No derivatives or adaptations of your work are permitted.</a:t>
            </a:r>
            <a:endParaRPr sz="1600">
              <a:solidFill>
                <a:srgbClr val="000000"/>
              </a:solidFill>
              <a:latin typeface="Open Sans"/>
              <a:ea typeface="Open Sans"/>
              <a:cs typeface="Open Sans"/>
              <a:sym typeface="Open Sans"/>
            </a:endParaRPr>
          </a:p>
        </p:txBody>
      </p:sp>
      <p:grpSp>
        <p:nvGrpSpPr>
          <p:cNvPr id="224" name="Google Shape;224;p30"/>
          <p:cNvGrpSpPr/>
          <p:nvPr/>
        </p:nvGrpSpPr>
        <p:grpSpPr>
          <a:xfrm>
            <a:off x="5785050" y="339825"/>
            <a:ext cx="2627154" cy="4168225"/>
            <a:chOff x="5785050" y="339825"/>
            <a:chExt cx="2627154" cy="4168225"/>
          </a:xfrm>
        </p:grpSpPr>
        <p:grpSp>
          <p:nvGrpSpPr>
            <p:cNvPr id="225" name="Google Shape;225;p30"/>
            <p:cNvGrpSpPr/>
            <p:nvPr/>
          </p:nvGrpSpPr>
          <p:grpSpPr>
            <a:xfrm>
              <a:off x="6999025" y="339825"/>
              <a:ext cx="1413180" cy="4168225"/>
              <a:chOff x="6770425" y="339825"/>
              <a:chExt cx="1413180" cy="4168225"/>
            </a:xfrm>
          </p:grpSpPr>
          <p:pic>
            <p:nvPicPr>
              <p:cNvPr id="226" name="Google Shape;226;p30"/>
              <p:cNvPicPr preferRelativeResize="0"/>
              <p:nvPr/>
            </p:nvPicPr>
            <p:blipFill rotWithShape="1">
              <a:blip r:embed="rId7">
                <a:alphaModFix/>
              </a:blip>
              <a:srcRect/>
              <a:stretch/>
            </p:blipFill>
            <p:spPr>
              <a:xfrm>
                <a:off x="6770432" y="933325"/>
                <a:ext cx="1413172" cy="515060"/>
              </a:xfrm>
              <a:prstGeom prst="rect">
                <a:avLst/>
              </a:prstGeom>
              <a:noFill/>
              <a:ln>
                <a:noFill/>
              </a:ln>
            </p:spPr>
          </p:pic>
          <p:pic>
            <p:nvPicPr>
              <p:cNvPr id="227" name="Google Shape;227;p30"/>
              <p:cNvPicPr preferRelativeResize="0"/>
              <p:nvPr/>
            </p:nvPicPr>
            <p:blipFill rotWithShape="1">
              <a:blip r:embed="rId8">
                <a:alphaModFix/>
              </a:blip>
              <a:srcRect/>
              <a:stretch/>
            </p:blipFill>
            <p:spPr>
              <a:xfrm>
                <a:off x="6770434" y="1543234"/>
                <a:ext cx="1413170" cy="515060"/>
              </a:xfrm>
              <a:prstGeom prst="rect">
                <a:avLst/>
              </a:prstGeom>
              <a:noFill/>
              <a:ln>
                <a:noFill/>
              </a:ln>
            </p:spPr>
          </p:pic>
          <p:pic>
            <p:nvPicPr>
              <p:cNvPr id="228" name="Google Shape;228;p30"/>
              <p:cNvPicPr preferRelativeResize="0"/>
              <p:nvPr/>
            </p:nvPicPr>
            <p:blipFill rotWithShape="1">
              <a:blip r:embed="rId9">
                <a:alphaModFix/>
              </a:blip>
              <a:srcRect/>
              <a:stretch/>
            </p:blipFill>
            <p:spPr>
              <a:xfrm>
                <a:off x="6770434" y="2153144"/>
                <a:ext cx="1413170" cy="515060"/>
              </a:xfrm>
              <a:prstGeom prst="rect">
                <a:avLst/>
              </a:prstGeom>
              <a:noFill/>
              <a:ln>
                <a:noFill/>
              </a:ln>
            </p:spPr>
          </p:pic>
          <p:pic>
            <p:nvPicPr>
              <p:cNvPr id="229" name="Google Shape;229;p30"/>
              <p:cNvPicPr preferRelativeResize="0"/>
              <p:nvPr/>
            </p:nvPicPr>
            <p:blipFill rotWithShape="1">
              <a:blip r:embed="rId10">
                <a:alphaModFix/>
              </a:blip>
              <a:srcRect/>
              <a:stretch/>
            </p:blipFill>
            <p:spPr>
              <a:xfrm>
                <a:off x="6770425" y="3378022"/>
                <a:ext cx="1413168" cy="515059"/>
              </a:xfrm>
              <a:prstGeom prst="rect">
                <a:avLst/>
              </a:prstGeom>
              <a:noFill/>
              <a:ln>
                <a:noFill/>
              </a:ln>
            </p:spPr>
          </p:pic>
          <p:pic>
            <p:nvPicPr>
              <p:cNvPr id="230" name="Google Shape;230;p30"/>
              <p:cNvPicPr preferRelativeResize="0"/>
              <p:nvPr/>
            </p:nvPicPr>
            <p:blipFill rotWithShape="1">
              <a:blip r:embed="rId11">
                <a:alphaModFix/>
              </a:blip>
              <a:srcRect/>
              <a:stretch/>
            </p:blipFill>
            <p:spPr>
              <a:xfrm>
                <a:off x="6770426" y="2763054"/>
                <a:ext cx="1413168" cy="515059"/>
              </a:xfrm>
              <a:prstGeom prst="rect">
                <a:avLst/>
              </a:prstGeom>
              <a:noFill/>
              <a:ln>
                <a:noFill/>
              </a:ln>
            </p:spPr>
          </p:pic>
          <p:pic>
            <p:nvPicPr>
              <p:cNvPr id="231" name="Google Shape;231;p30"/>
              <p:cNvPicPr preferRelativeResize="0"/>
              <p:nvPr/>
            </p:nvPicPr>
            <p:blipFill rotWithShape="1">
              <a:blip r:embed="rId12">
                <a:alphaModFix/>
              </a:blip>
              <a:srcRect/>
              <a:stretch/>
            </p:blipFill>
            <p:spPr>
              <a:xfrm>
                <a:off x="6770425" y="3992991"/>
                <a:ext cx="1413168" cy="515059"/>
              </a:xfrm>
              <a:prstGeom prst="rect">
                <a:avLst/>
              </a:prstGeom>
              <a:noFill/>
              <a:ln>
                <a:noFill/>
              </a:ln>
            </p:spPr>
          </p:pic>
          <p:pic>
            <p:nvPicPr>
              <p:cNvPr id="232" name="Google Shape;232;p30"/>
              <p:cNvPicPr preferRelativeResize="0"/>
              <p:nvPr/>
            </p:nvPicPr>
            <p:blipFill rotWithShape="1">
              <a:blip r:embed="rId13">
                <a:alphaModFix/>
              </a:blip>
              <a:srcRect/>
              <a:stretch/>
            </p:blipFill>
            <p:spPr>
              <a:xfrm>
                <a:off x="6770425" y="339825"/>
                <a:ext cx="1413175" cy="498650"/>
              </a:xfrm>
              <a:prstGeom prst="rect">
                <a:avLst/>
              </a:prstGeom>
              <a:noFill/>
              <a:ln>
                <a:noFill/>
              </a:ln>
            </p:spPr>
          </p:pic>
        </p:grpSp>
        <p:sp>
          <p:nvSpPr>
            <p:cNvPr id="233" name="Google Shape;233;p30"/>
            <p:cNvSpPr/>
            <p:nvPr/>
          </p:nvSpPr>
          <p:spPr>
            <a:xfrm>
              <a:off x="5785050" y="339825"/>
              <a:ext cx="1120800" cy="335700"/>
            </a:xfrm>
            <a:prstGeom prst="rect">
              <a:avLst/>
            </a:prstGeom>
            <a:noFill/>
            <a:ln>
              <a:noFill/>
            </a:ln>
          </p:spPr>
          <p:txBody>
            <a:bodyPr spcFirstLastPara="1" wrap="square" lIns="47450" tIns="23725" rIns="47450" bIns="23725" anchor="t" anchorCtr="0">
              <a:noAutofit/>
            </a:bodyPr>
            <a:lstStyle/>
            <a:p>
              <a:pPr marL="0" marR="0" lvl="0" indent="0" algn="ctr" rtl="0">
                <a:spcBef>
                  <a:spcPts val="0"/>
                </a:spcBef>
                <a:spcAft>
                  <a:spcPts val="0"/>
                </a:spcAft>
                <a:buNone/>
              </a:pPr>
              <a:r>
                <a:rPr lang="en" sz="1600" b="1">
                  <a:solidFill>
                    <a:srgbClr val="888888"/>
                  </a:solidFill>
                  <a:latin typeface="Open Sans"/>
                  <a:ea typeface="Open Sans"/>
                  <a:cs typeface="Open Sans"/>
                  <a:sym typeface="Open Sans"/>
                </a:rPr>
                <a:t>most freedom</a:t>
              </a:r>
              <a:endParaRPr sz="1600" b="1">
                <a:solidFill>
                  <a:srgbClr val="888888"/>
                </a:solidFill>
                <a:latin typeface="Open Sans"/>
                <a:ea typeface="Open Sans"/>
                <a:cs typeface="Open Sans"/>
                <a:sym typeface="Open Sans"/>
              </a:endParaRPr>
            </a:p>
          </p:txBody>
        </p:sp>
        <p:sp>
          <p:nvSpPr>
            <p:cNvPr id="234" name="Google Shape;234;p30"/>
            <p:cNvSpPr/>
            <p:nvPr/>
          </p:nvSpPr>
          <p:spPr>
            <a:xfrm>
              <a:off x="5829300" y="4014325"/>
              <a:ext cx="1025700" cy="335700"/>
            </a:xfrm>
            <a:prstGeom prst="rect">
              <a:avLst/>
            </a:prstGeom>
            <a:noFill/>
            <a:ln>
              <a:noFill/>
            </a:ln>
          </p:spPr>
          <p:txBody>
            <a:bodyPr spcFirstLastPara="1" wrap="square" lIns="47450" tIns="23725" rIns="47450" bIns="23725" anchor="t" anchorCtr="0">
              <a:noAutofit/>
            </a:bodyPr>
            <a:lstStyle/>
            <a:p>
              <a:pPr marL="0" marR="0" lvl="0" indent="0" algn="ctr" rtl="0">
                <a:lnSpc>
                  <a:spcPct val="100000"/>
                </a:lnSpc>
                <a:spcBef>
                  <a:spcPts val="0"/>
                </a:spcBef>
                <a:spcAft>
                  <a:spcPts val="0"/>
                </a:spcAft>
                <a:buNone/>
              </a:pPr>
              <a:r>
                <a:rPr lang="en" sz="1600" b="1">
                  <a:solidFill>
                    <a:srgbClr val="888888"/>
                  </a:solidFill>
                  <a:latin typeface="Open Sans"/>
                  <a:ea typeface="Open Sans"/>
                  <a:cs typeface="Open Sans"/>
                  <a:sym typeface="Open Sans"/>
                </a:rPr>
                <a:t>least freedom</a:t>
              </a:r>
              <a:endParaRPr sz="1600" b="1">
                <a:solidFill>
                  <a:srgbClr val="888888"/>
                </a:solidFill>
                <a:latin typeface="Open Sans"/>
                <a:ea typeface="Open Sans"/>
                <a:cs typeface="Open Sans"/>
                <a:sym typeface="Open Sans"/>
              </a:endParaRPr>
            </a:p>
          </p:txBody>
        </p:sp>
        <p:cxnSp>
          <p:nvCxnSpPr>
            <p:cNvPr id="235" name="Google Shape;235;p30"/>
            <p:cNvCxnSpPr/>
            <p:nvPr/>
          </p:nvCxnSpPr>
          <p:spPr>
            <a:xfrm rot="10800000" flipH="1">
              <a:off x="6342150" y="941188"/>
              <a:ext cx="6600" cy="2965500"/>
            </a:xfrm>
            <a:prstGeom prst="straightConnector1">
              <a:avLst/>
            </a:prstGeom>
            <a:noFill/>
            <a:ln w="85675" cap="flat" cmpd="sng">
              <a:solidFill>
                <a:srgbClr val="888888"/>
              </a:solidFill>
              <a:prstDash val="solid"/>
              <a:round/>
              <a:headEnd type="none" w="med" len="med"/>
              <a:tailEnd type="triangle" w="med" len="med"/>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1"/>
          <p:cNvSpPr txBox="1">
            <a:spLocks noGrp="1"/>
          </p:cNvSpPr>
          <p:nvPr>
            <p:ph type="title"/>
          </p:nvPr>
        </p:nvSpPr>
        <p:spPr>
          <a:xfrm>
            <a:off x="311700" y="445025"/>
            <a:ext cx="83751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LICENSE STACKING</a:t>
            </a:r>
            <a:endParaRPr/>
          </a:p>
        </p:txBody>
      </p:sp>
      <p:pic>
        <p:nvPicPr>
          <p:cNvPr id="241" name="Google Shape;241;p31" title="Screenshot from 2025-09-16 12-00-36.png">
            <a:hlinkClick r:id="rId3"/>
          </p:cNvPr>
          <p:cNvPicPr preferRelativeResize="0"/>
          <p:nvPr/>
        </p:nvPicPr>
        <p:blipFill>
          <a:blip r:embed="rId4">
            <a:alphaModFix/>
          </a:blip>
          <a:stretch>
            <a:fillRect/>
          </a:stretch>
        </p:blipFill>
        <p:spPr>
          <a:xfrm>
            <a:off x="1934750" y="1435325"/>
            <a:ext cx="4996874" cy="26509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2"/>
          <p:cNvSpPr txBox="1">
            <a:spLocks noGrp="1"/>
          </p:cNvSpPr>
          <p:nvPr>
            <p:ph type="body" idx="1"/>
          </p:nvPr>
        </p:nvSpPr>
        <p:spPr>
          <a:xfrm>
            <a:off x="311700" y="923875"/>
            <a:ext cx="81495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000000"/>
                </a:solidFill>
              </a:rPr>
              <a:t>A complete, formal attribution should include: </a:t>
            </a:r>
            <a:endParaRPr sz="1800">
              <a:solidFill>
                <a:srgbClr val="000000"/>
              </a:solidFill>
            </a:endParaRPr>
          </a:p>
          <a:p>
            <a:pPr marL="457200" lvl="0" indent="-342900" algn="l" rtl="0">
              <a:spcBef>
                <a:spcPts val="1200"/>
              </a:spcBef>
              <a:spcAft>
                <a:spcPts val="0"/>
              </a:spcAft>
              <a:buClr>
                <a:srgbClr val="000000"/>
              </a:buClr>
              <a:buSzPts val="1800"/>
              <a:buFont typeface="Source Sans 3"/>
              <a:buChar char="●"/>
            </a:pPr>
            <a:r>
              <a:rPr lang="en" sz="1800" b="1">
                <a:solidFill>
                  <a:srgbClr val="000000"/>
                </a:solidFill>
              </a:rPr>
              <a:t>T</a:t>
            </a:r>
            <a:r>
              <a:rPr lang="en" sz="1800">
                <a:solidFill>
                  <a:srgbClr val="000000"/>
                </a:solidFill>
              </a:rPr>
              <a:t>itle</a:t>
            </a:r>
            <a:endParaRPr sz="1800">
              <a:solidFill>
                <a:srgbClr val="000000"/>
              </a:solidFill>
            </a:endParaRPr>
          </a:p>
          <a:p>
            <a:pPr marL="457200" lvl="0" indent="-342900" algn="l" rtl="0">
              <a:spcBef>
                <a:spcPts val="0"/>
              </a:spcBef>
              <a:spcAft>
                <a:spcPts val="0"/>
              </a:spcAft>
              <a:buClr>
                <a:srgbClr val="000000"/>
              </a:buClr>
              <a:buSzPts val="1800"/>
              <a:buFont typeface="Source Sans 3"/>
              <a:buChar char="●"/>
            </a:pPr>
            <a:r>
              <a:rPr lang="en" sz="1800" b="1">
                <a:solidFill>
                  <a:srgbClr val="000000"/>
                </a:solidFill>
              </a:rPr>
              <a:t>A</a:t>
            </a:r>
            <a:r>
              <a:rPr lang="en" sz="1800">
                <a:solidFill>
                  <a:srgbClr val="000000"/>
                </a:solidFill>
              </a:rPr>
              <a:t>uthor or Publisher</a:t>
            </a:r>
            <a:endParaRPr sz="1800">
              <a:solidFill>
                <a:srgbClr val="000000"/>
              </a:solidFill>
            </a:endParaRPr>
          </a:p>
          <a:p>
            <a:pPr marL="457200" lvl="0" indent="-342900" algn="l" rtl="0">
              <a:spcBef>
                <a:spcPts val="0"/>
              </a:spcBef>
              <a:spcAft>
                <a:spcPts val="0"/>
              </a:spcAft>
              <a:buClr>
                <a:srgbClr val="000000"/>
              </a:buClr>
              <a:buSzPts val="1800"/>
              <a:buFont typeface="Source Sans 3"/>
              <a:buChar char="●"/>
            </a:pPr>
            <a:r>
              <a:rPr lang="en" sz="1800" b="1">
                <a:solidFill>
                  <a:srgbClr val="000000"/>
                </a:solidFill>
              </a:rPr>
              <a:t>S</a:t>
            </a:r>
            <a:r>
              <a:rPr lang="en" sz="1800">
                <a:solidFill>
                  <a:srgbClr val="000000"/>
                </a:solidFill>
              </a:rPr>
              <a:t>ource Link</a:t>
            </a:r>
            <a:endParaRPr sz="1800">
              <a:solidFill>
                <a:srgbClr val="000000"/>
              </a:solidFill>
            </a:endParaRPr>
          </a:p>
          <a:p>
            <a:pPr marL="457200" lvl="0" indent="-342900" algn="l" rtl="0">
              <a:spcBef>
                <a:spcPts val="0"/>
              </a:spcBef>
              <a:spcAft>
                <a:spcPts val="0"/>
              </a:spcAft>
              <a:buClr>
                <a:srgbClr val="000000"/>
              </a:buClr>
              <a:buSzPts val="1800"/>
              <a:buFont typeface="Source Sans 3"/>
              <a:buChar char="●"/>
            </a:pPr>
            <a:r>
              <a:rPr lang="en" sz="1800" b="1">
                <a:solidFill>
                  <a:srgbClr val="000000"/>
                </a:solidFill>
              </a:rPr>
              <a:t>L</a:t>
            </a:r>
            <a:r>
              <a:rPr lang="en" sz="1800">
                <a:solidFill>
                  <a:srgbClr val="000000"/>
                </a:solidFill>
              </a:rPr>
              <a:t>icense or Legal Terms</a:t>
            </a:r>
            <a:endParaRPr sz="1800">
              <a:solidFill>
                <a:srgbClr val="000000"/>
              </a:solidFill>
            </a:endParaRPr>
          </a:p>
          <a:p>
            <a:pPr marL="0" lvl="0" indent="0" algn="l" rtl="0">
              <a:spcBef>
                <a:spcPts val="0"/>
              </a:spcBef>
              <a:spcAft>
                <a:spcPts val="0"/>
              </a:spcAft>
              <a:buNone/>
            </a:pPr>
            <a:endParaRPr sz="1800">
              <a:solidFill>
                <a:srgbClr val="000000"/>
              </a:solidFill>
            </a:endParaRPr>
          </a:p>
          <a:p>
            <a:pPr marL="0" lvl="0" indent="0" algn="l" rtl="0">
              <a:spcBef>
                <a:spcPts val="1200"/>
              </a:spcBef>
              <a:spcAft>
                <a:spcPts val="0"/>
              </a:spcAft>
              <a:buNone/>
            </a:pPr>
            <a:r>
              <a:rPr lang="en" sz="1600" i="1">
                <a:solidFill>
                  <a:srgbClr val="000000"/>
                </a:solidFill>
              </a:rPr>
              <a:t>E.g., “Suggested Attribution: </a:t>
            </a:r>
            <a:r>
              <a:rPr lang="en" sz="1600" i="1" u="sng">
                <a:solidFill>
                  <a:schemeClr val="hlink"/>
                </a:solidFill>
                <a:hlinkClick r:id="rId3"/>
              </a:rPr>
              <a:t>License to Share - Open Data and Creative Commons</a:t>
            </a:r>
            <a:r>
              <a:rPr lang="en" sz="1600" i="1">
                <a:solidFill>
                  <a:srgbClr val="000000"/>
                </a:solidFill>
              </a:rPr>
              <a:t> by Jan Ainali. Licensed </a:t>
            </a:r>
            <a:r>
              <a:rPr lang="en" sz="1600" i="1" u="sng">
                <a:solidFill>
                  <a:schemeClr val="accent1"/>
                </a:solidFill>
                <a:hlinkClick r:id="rId4">
                  <a:extLst>
                    <a:ext uri="{A12FA001-AC4F-418D-AE19-62706E023703}">
                      <ahyp:hlinkClr xmlns:ahyp="http://schemas.microsoft.com/office/drawing/2018/hyperlinkcolor" val="tx"/>
                    </a:ext>
                  </a:extLst>
                </a:hlinkClick>
              </a:rPr>
              <a:t>CC BY 4.0</a:t>
            </a:r>
            <a:r>
              <a:rPr lang="en" sz="1600" i="1">
                <a:solidFill>
                  <a:srgbClr val="000000"/>
                </a:solidFill>
              </a:rPr>
              <a:t>.”</a:t>
            </a:r>
            <a:endParaRPr sz="1600" i="1">
              <a:solidFill>
                <a:srgbClr val="000000"/>
              </a:solidFill>
            </a:endParaRPr>
          </a:p>
          <a:p>
            <a:pPr marL="0" lvl="0" indent="0" algn="l" rtl="0">
              <a:spcBef>
                <a:spcPts val="1200"/>
              </a:spcBef>
              <a:spcAft>
                <a:spcPts val="1200"/>
              </a:spcAft>
              <a:buNone/>
            </a:pPr>
            <a:endParaRPr sz="1600"/>
          </a:p>
        </p:txBody>
      </p:sp>
      <p:sp>
        <p:nvSpPr>
          <p:cNvPr id="247" name="Google Shape;247;p32"/>
          <p:cNvSpPr txBox="1">
            <a:spLocks noGrp="1"/>
          </p:cNvSpPr>
          <p:nvPr>
            <p:ph type="title"/>
          </p:nvPr>
        </p:nvSpPr>
        <p:spPr>
          <a:xfrm>
            <a:off x="311700" y="445025"/>
            <a:ext cx="83751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ATTRIBUTIONS: USE TASL</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3"/>
          <p:cNvSpPr txBox="1"/>
          <p:nvPr/>
        </p:nvSpPr>
        <p:spPr>
          <a:xfrm>
            <a:off x="840925" y="1573225"/>
            <a:ext cx="2993700" cy="1148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a:solidFill>
                  <a:srgbClr val="000000"/>
                </a:solidFill>
                <a:latin typeface="Open Sans"/>
                <a:ea typeface="Open Sans"/>
                <a:cs typeface="Open Sans"/>
                <a:sym typeface="Open Sans"/>
              </a:rPr>
              <a:t>Recommended Licensing and Legal Terms </a:t>
            </a:r>
            <a:r>
              <a:rPr lang="en" sz="2400">
                <a:solidFill>
                  <a:srgbClr val="000000"/>
                </a:solidFill>
                <a:latin typeface="Open Sans"/>
                <a:ea typeface="Open Sans"/>
                <a:cs typeface="Open Sans"/>
                <a:sym typeface="Open Sans"/>
              </a:rPr>
              <a:t>that maximize free and unrestricted sharing</a:t>
            </a:r>
            <a:endParaRPr sz="2400">
              <a:solidFill>
                <a:srgbClr val="000000"/>
              </a:solidFill>
              <a:latin typeface="Open Sans"/>
              <a:ea typeface="Open Sans"/>
              <a:cs typeface="Open Sans"/>
              <a:sym typeface="Open Sans"/>
            </a:endParaRPr>
          </a:p>
        </p:txBody>
      </p:sp>
      <p:sp>
        <p:nvSpPr>
          <p:cNvPr id="253" name="Google Shape;253;p33"/>
          <p:cNvSpPr txBox="1"/>
          <p:nvPr/>
        </p:nvSpPr>
        <p:spPr>
          <a:xfrm>
            <a:off x="4481875" y="1573225"/>
            <a:ext cx="3303000" cy="726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a:solidFill>
                  <a:srgbClr val="9E9E9E"/>
                </a:solidFill>
                <a:latin typeface="Open Sans"/>
                <a:ea typeface="Open Sans"/>
                <a:cs typeface="Open Sans"/>
                <a:sym typeface="Open Sans"/>
              </a:rPr>
              <a:t>Recommended Metadata Values </a:t>
            </a:r>
            <a:endParaRPr sz="2400" b="1">
              <a:solidFill>
                <a:srgbClr val="9E9E9E"/>
              </a:solidFill>
              <a:latin typeface="Open Sans"/>
              <a:ea typeface="Open Sans"/>
              <a:cs typeface="Open Sans"/>
              <a:sym typeface="Open Sans"/>
            </a:endParaRPr>
          </a:p>
          <a:p>
            <a:pPr marL="0" lvl="0" indent="0" algn="ctr" rtl="0">
              <a:spcBef>
                <a:spcPts val="0"/>
              </a:spcBef>
              <a:spcAft>
                <a:spcPts val="0"/>
              </a:spcAft>
              <a:buNone/>
            </a:pPr>
            <a:r>
              <a:rPr lang="en" sz="2400">
                <a:solidFill>
                  <a:srgbClr val="9E9E9E"/>
                </a:solidFill>
                <a:latin typeface="Open Sans"/>
                <a:ea typeface="Open Sans"/>
                <a:cs typeface="Open Sans"/>
                <a:sym typeface="Open Sans"/>
              </a:rPr>
              <a:t>that center licensing, attribution, and provenance</a:t>
            </a:r>
            <a:endParaRPr sz="2400">
              <a:solidFill>
                <a:srgbClr val="9E9E9E"/>
              </a:solidFill>
              <a:latin typeface="Open Sans"/>
              <a:ea typeface="Open Sans"/>
              <a:cs typeface="Open Sans"/>
              <a:sym typeface="Open Sans"/>
            </a:endParaRPr>
          </a:p>
        </p:txBody>
      </p:sp>
      <p:pic>
        <p:nvPicPr>
          <p:cNvPr id="254" name="Google Shape;254;p33" descr="cc.large.png"/>
          <p:cNvPicPr preferRelativeResize="0"/>
          <p:nvPr/>
        </p:nvPicPr>
        <p:blipFill rotWithShape="1">
          <a:blip r:embed="rId3">
            <a:alphaModFix/>
          </a:blip>
          <a:srcRect/>
          <a:stretch/>
        </p:blipFill>
        <p:spPr>
          <a:xfrm>
            <a:off x="2006672" y="910998"/>
            <a:ext cx="662200" cy="662225"/>
          </a:xfrm>
          <a:prstGeom prst="rect">
            <a:avLst/>
          </a:prstGeom>
          <a:noFill/>
          <a:ln>
            <a:noFill/>
          </a:ln>
        </p:spPr>
      </p:pic>
      <p:pic>
        <p:nvPicPr>
          <p:cNvPr id="255" name="Google Shape;255;p33" descr="cc.large.png"/>
          <p:cNvPicPr preferRelativeResize="0"/>
          <p:nvPr/>
        </p:nvPicPr>
        <p:blipFill rotWithShape="1">
          <a:blip r:embed="rId3">
            <a:alphaModFix amt="40000"/>
          </a:blip>
          <a:srcRect/>
          <a:stretch/>
        </p:blipFill>
        <p:spPr>
          <a:xfrm>
            <a:off x="5802272" y="910998"/>
            <a:ext cx="662200" cy="6622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4"/>
          <p:cNvSpPr txBox="1">
            <a:spLocks noGrp="1"/>
          </p:cNvSpPr>
          <p:nvPr>
            <p:ph type="body" idx="1"/>
          </p:nvPr>
        </p:nvSpPr>
        <p:spPr>
          <a:xfrm>
            <a:off x="311700" y="923875"/>
            <a:ext cx="8149500" cy="34164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en" sz="1600" b="1">
                <a:solidFill>
                  <a:schemeClr val="accent1"/>
                </a:solidFill>
              </a:rPr>
              <a:t>Option A: CC0 + Attribution Request </a:t>
            </a:r>
            <a:endParaRPr sz="1600" b="1">
              <a:solidFill>
                <a:schemeClr val="accent1"/>
              </a:solidFill>
            </a:endParaRPr>
          </a:p>
          <a:p>
            <a:pPr marL="0" lvl="0" indent="0" algn="l" rtl="0">
              <a:spcBef>
                <a:spcPts val="1200"/>
              </a:spcBef>
              <a:spcAft>
                <a:spcPts val="0"/>
              </a:spcAft>
              <a:buNone/>
            </a:pPr>
            <a:r>
              <a:rPr lang="en" sz="1600" b="1" i="1">
                <a:solidFill>
                  <a:srgbClr val="000000"/>
                </a:solidFill>
              </a:rPr>
              <a:t>“This work is dedicated to the public domain, marked by </a:t>
            </a:r>
            <a:r>
              <a:rPr lang="en" sz="1600" b="1" i="1" u="sng">
                <a:solidFill>
                  <a:schemeClr val="accent1"/>
                </a:solidFill>
                <a:hlinkClick r:id="rId3">
                  <a:extLst>
                    <a:ext uri="{A12FA001-AC4F-418D-AE19-62706E023703}">
                      <ahyp:hlinkClr xmlns:ahyp="http://schemas.microsoft.com/office/drawing/2018/hyperlinkcolor" val="tx"/>
                    </a:ext>
                  </a:extLst>
                </a:hlinkClick>
              </a:rPr>
              <a:t>CC0 1.0</a:t>
            </a:r>
            <a:r>
              <a:rPr lang="en" sz="1600" b="1" i="1">
                <a:solidFill>
                  <a:srgbClr val="000000"/>
                </a:solidFill>
              </a:rPr>
              <a:t>. Attribution is requested.” </a:t>
            </a:r>
            <a:endParaRPr sz="1600" b="1" i="1">
              <a:solidFill>
                <a:srgbClr val="000000"/>
              </a:solidFill>
            </a:endParaRPr>
          </a:p>
          <a:p>
            <a:pPr marL="0" lvl="0" indent="0" algn="l" rtl="0">
              <a:spcBef>
                <a:spcPts val="1200"/>
              </a:spcBef>
              <a:spcAft>
                <a:spcPts val="0"/>
              </a:spcAft>
              <a:buNone/>
            </a:pPr>
            <a:r>
              <a:rPr lang="en" sz="1300">
                <a:solidFill>
                  <a:srgbClr val="000000"/>
                </a:solidFill>
              </a:rPr>
              <a:t>Recommended for: Organizations developing new data policies; Those willing to share their data freely to maximally reduce the friction in use. </a:t>
            </a:r>
            <a:endParaRPr sz="1300">
              <a:solidFill>
                <a:srgbClr val="000000"/>
              </a:solidFill>
            </a:endParaRPr>
          </a:p>
          <a:p>
            <a:pPr marL="0" lvl="0" indent="0" algn="l" rtl="0">
              <a:spcBef>
                <a:spcPts val="1200"/>
              </a:spcBef>
              <a:spcAft>
                <a:spcPts val="0"/>
              </a:spcAft>
              <a:buNone/>
            </a:pPr>
            <a:r>
              <a:rPr lang="en" sz="1300">
                <a:solidFill>
                  <a:srgbClr val="000000"/>
                </a:solidFill>
              </a:rPr>
              <a:t>What it is: CC0 is not a license; It dedicates climate data to the global public domain. Attribution requests are added by default even though they are not legally required. </a:t>
            </a:r>
            <a:endParaRPr sz="1300">
              <a:solidFill>
                <a:srgbClr val="000000"/>
              </a:solidFill>
            </a:endParaRPr>
          </a:p>
          <a:p>
            <a:pPr marL="0" lvl="0" indent="0" algn="l" rtl="0">
              <a:spcBef>
                <a:spcPts val="1200"/>
              </a:spcBef>
              <a:spcAft>
                <a:spcPts val="0"/>
              </a:spcAft>
              <a:buNone/>
            </a:pPr>
            <a:r>
              <a:rPr lang="en" sz="1300">
                <a:solidFill>
                  <a:srgbClr val="000000"/>
                </a:solidFill>
              </a:rPr>
              <a:t>Benefits: Enables data distribution, remixing, and adaptation without legal restrictions; Encourages professional attribution; Eliminates legal complexities, releasing any burden on users. </a:t>
            </a:r>
            <a:endParaRPr sz="1300">
              <a:solidFill>
                <a:srgbClr val="000000"/>
              </a:solidFill>
            </a:endParaRPr>
          </a:p>
          <a:p>
            <a:pPr marL="0" lvl="0" indent="0" algn="l" rtl="0">
              <a:spcBef>
                <a:spcPts val="1200"/>
              </a:spcBef>
              <a:spcAft>
                <a:spcPts val="1200"/>
              </a:spcAft>
              <a:buNone/>
            </a:pPr>
            <a:r>
              <a:rPr lang="en" sz="1300">
                <a:solidFill>
                  <a:srgbClr val="000000"/>
                </a:solidFill>
              </a:rPr>
              <a:t>Considerations: Address sensitive data proactively before sharing; Manage name trademarks if used.</a:t>
            </a:r>
            <a:endParaRPr/>
          </a:p>
        </p:txBody>
      </p:sp>
      <p:sp>
        <p:nvSpPr>
          <p:cNvPr id="261" name="Google Shape;261;p34"/>
          <p:cNvSpPr txBox="1">
            <a:spLocks noGrp="1"/>
          </p:cNvSpPr>
          <p:nvPr>
            <p:ph type="title"/>
          </p:nvPr>
        </p:nvSpPr>
        <p:spPr>
          <a:xfrm>
            <a:off x="311700" y="445025"/>
            <a:ext cx="83751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2800">
                <a:solidFill>
                  <a:srgbClr val="000000"/>
                </a:solidFill>
                <a:latin typeface="Roboto"/>
                <a:ea typeface="Roboto"/>
                <a:cs typeface="Roboto"/>
                <a:sym typeface="Roboto"/>
              </a:rPr>
              <a:t>CC RECOMMENDED LEGAL TERMS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7"/>
          <p:cNvSpPr txBox="1">
            <a:spLocks noGrp="1"/>
          </p:cNvSpPr>
          <p:nvPr>
            <p:ph type="body" idx="1"/>
          </p:nvPr>
        </p:nvSpPr>
        <p:spPr>
          <a:xfrm>
            <a:off x="311700" y="923875"/>
            <a:ext cx="81495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t>Are you a:</a:t>
            </a:r>
            <a:endParaRPr sz="1600"/>
          </a:p>
          <a:p>
            <a:pPr marL="457200" lvl="0" indent="-330200" algn="l" rtl="0">
              <a:spcBef>
                <a:spcPts val="1200"/>
              </a:spcBef>
              <a:spcAft>
                <a:spcPts val="0"/>
              </a:spcAft>
              <a:buSzPts val="1600"/>
              <a:buChar char="●"/>
            </a:pPr>
            <a:r>
              <a:rPr lang="en" sz="1600"/>
              <a:t>Researcher who has published data</a:t>
            </a:r>
            <a:endParaRPr sz="1600"/>
          </a:p>
          <a:p>
            <a:pPr marL="457200" lvl="0" indent="-330200" algn="l" rtl="0">
              <a:spcBef>
                <a:spcPts val="0"/>
              </a:spcBef>
              <a:spcAft>
                <a:spcPts val="0"/>
              </a:spcAft>
              <a:buSzPts val="1600"/>
              <a:buChar char="●"/>
            </a:pPr>
            <a:r>
              <a:rPr lang="en" sz="1600"/>
              <a:t>Researcher who has used data from a public source</a:t>
            </a:r>
            <a:endParaRPr sz="1600"/>
          </a:p>
          <a:p>
            <a:pPr marL="457200" lvl="0" indent="-330200" algn="l" rtl="0">
              <a:spcBef>
                <a:spcPts val="0"/>
              </a:spcBef>
              <a:spcAft>
                <a:spcPts val="0"/>
              </a:spcAft>
              <a:buSzPts val="1600"/>
              <a:buChar char="●"/>
            </a:pPr>
            <a:r>
              <a:rPr lang="en" sz="1600"/>
              <a:t>Publisher of data</a:t>
            </a:r>
            <a:endParaRPr sz="1600"/>
          </a:p>
          <a:p>
            <a:pPr marL="457200" lvl="0" indent="-330200" algn="l" rtl="0">
              <a:spcBef>
                <a:spcPts val="0"/>
              </a:spcBef>
              <a:spcAft>
                <a:spcPts val="0"/>
              </a:spcAft>
              <a:buSzPts val="1600"/>
              <a:buChar char="●"/>
            </a:pPr>
            <a:r>
              <a:rPr lang="en" sz="1600"/>
              <a:t>Manager of data </a:t>
            </a:r>
            <a:endParaRPr sz="1600"/>
          </a:p>
          <a:p>
            <a:pPr marL="457200" lvl="0" indent="-330200" algn="l" rtl="0">
              <a:spcBef>
                <a:spcPts val="0"/>
              </a:spcBef>
              <a:spcAft>
                <a:spcPts val="0"/>
              </a:spcAft>
              <a:buSzPts val="1600"/>
              <a:buChar char="●"/>
            </a:pPr>
            <a:r>
              <a:rPr lang="en" sz="1600"/>
              <a:t>Manager of an organization’s data policy</a:t>
            </a:r>
            <a:endParaRPr sz="1600"/>
          </a:p>
          <a:p>
            <a:pPr marL="457200" lvl="0" indent="-330200" algn="l" rtl="0">
              <a:spcBef>
                <a:spcPts val="0"/>
              </a:spcBef>
              <a:spcAft>
                <a:spcPts val="0"/>
              </a:spcAft>
              <a:buSzPts val="1600"/>
              <a:buChar char="●"/>
            </a:pPr>
            <a:r>
              <a:rPr lang="en" sz="1600"/>
              <a:t>Something else (please specify)</a:t>
            </a:r>
            <a:endParaRPr sz="1600"/>
          </a:p>
          <a:p>
            <a:pPr marL="0" lvl="0" indent="0" algn="l" rtl="0">
              <a:spcBef>
                <a:spcPts val="1200"/>
              </a:spcBef>
              <a:spcAft>
                <a:spcPts val="0"/>
              </a:spcAft>
              <a:buNone/>
            </a:pPr>
            <a:endParaRPr sz="1600"/>
          </a:p>
          <a:p>
            <a:pPr marL="0" lvl="0" indent="0" algn="l" rtl="0">
              <a:spcBef>
                <a:spcPts val="1200"/>
              </a:spcBef>
              <a:spcAft>
                <a:spcPts val="1200"/>
              </a:spcAft>
              <a:buNone/>
            </a:pPr>
            <a:endParaRPr sz="1600"/>
          </a:p>
        </p:txBody>
      </p:sp>
      <p:sp>
        <p:nvSpPr>
          <p:cNvPr id="105" name="Google Shape;105;p17"/>
          <p:cNvSpPr txBox="1">
            <a:spLocks noGrp="1"/>
          </p:cNvSpPr>
          <p:nvPr>
            <p:ph type="title"/>
          </p:nvPr>
        </p:nvSpPr>
        <p:spPr>
          <a:xfrm>
            <a:off x="311700" y="445025"/>
            <a:ext cx="83751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OPENING QUESTIONS - PLEASE INTRODUCE YOURSELF IN THE CHAT</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5"/>
          <p:cNvSpPr txBox="1">
            <a:spLocks noGrp="1"/>
          </p:cNvSpPr>
          <p:nvPr>
            <p:ph type="body" idx="1"/>
          </p:nvPr>
        </p:nvSpPr>
        <p:spPr>
          <a:xfrm>
            <a:off x="311700" y="923875"/>
            <a:ext cx="8149500" cy="34164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en" sz="1600" b="1">
                <a:solidFill>
                  <a:schemeClr val="accent1"/>
                </a:solidFill>
              </a:rPr>
              <a:t>Option B: CC BY 4.0 </a:t>
            </a:r>
            <a:endParaRPr sz="1600" b="1">
              <a:solidFill>
                <a:schemeClr val="accent1"/>
              </a:solidFill>
            </a:endParaRPr>
          </a:p>
          <a:p>
            <a:pPr marL="0" lvl="0" indent="0" algn="l" rtl="0">
              <a:spcBef>
                <a:spcPts val="1200"/>
              </a:spcBef>
              <a:spcAft>
                <a:spcPts val="0"/>
              </a:spcAft>
              <a:buNone/>
            </a:pPr>
            <a:r>
              <a:rPr lang="en" sz="1600" b="1" i="1">
                <a:solidFill>
                  <a:srgbClr val="000000"/>
                </a:solidFill>
              </a:rPr>
              <a:t>“This work is licensed under </a:t>
            </a:r>
            <a:r>
              <a:rPr lang="en" sz="1600" b="1" i="1" u="sng">
                <a:solidFill>
                  <a:schemeClr val="accent1"/>
                </a:solidFill>
                <a:hlinkClick r:id="rId3">
                  <a:extLst>
                    <a:ext uri="{A12FA001-AC4F-418D-AE19-62706E023703}">
                      <ahyp:hlinkClr xmlns:ahyp="http://schemas.microsoft.com/office/drawing/2018/hyperlinkcolor" val="tx"/>
                    </a:ext>
                  </a:extLst>
                </a:hlinkClick>
              </a:rPr>
              <a:t>CC BY 4.0</a:t>
            </a:r>
            <a:r>
              <a:rPr lang="en" sz="1600" b="1" i="1">
                <a:solidFill>
                  <a:srgbClr val="000000"/>
                </a:solidFill>
              </a:rPr>
              <a:t>.”                                                                                         </a:t>
            </a:r>
            <a:r>
              <a:rPr lang="en" sz="1600" b="1" i="1">
                <a:solidFill>
                  <a:schemeClr val="lt1"/>
                </a:solidFill>
              </a:rPr>
              <a:t>.</a:t>
            </a:r>
            <a:endParaRPr sz="1600" b="1" i="1">
              <a:solidFill>
                <a:schemeClr val="lt1"/>
              </a:solidFill>
            </a:endParaRPr>
          </a:p>
          <a:p>
            <a:pPr marL="0" lvl="0" indent="0" algn="l" rtl="0">
              <a:spcBef>
                <a:spcPts val="1200"/>
              </a:spcBef>
              <a:spcAft>
                <a:spcPts val="0"/>
              </a:spcAft>
              <a:buNone/>
            </a:pPr>
            <a:r>
              <a:rPr lang="en" sz="1300">
                <a:solidFill>
                  <a:srgbClr val="000000"/>
                </a:solidFill>
              </a:rPr>
              <a:t>Recommended for: Producers and publishers that want to  share and still own their copyrightable data, where allowed. </a:t>
            </a:r>
            <a:endParaRPr sz="1300">
              <a:solidFill>
                <a:srgbClr val="000000"/>
              </a:solidFill>
            </a:endParaRPr>
          </a:p>
          <a:p>
            <a:pPr marL="0" lvl="0" indent="0" algn="l" rtl="0">
              <a:spcBef>
                <a:spcPts val="1200"/>
              </a:spcBef>
              <a:spcAft>
                <a:spcPts val="0"/>
              </a:spcAft>
              <a:buNone/>
            </a:pPr>
            <a:r>
              <a:rPr lang="en" sz="1300">
                <a:solidFill>
                  <a:srgbClr val="000000"/>
                </a:solidFill>
              </a:rPr>
              <a:t>What it is: CC BY 4.0 is a highly permissive license that allows unrestricted reuse as long as proper attribution is given. </a:t>
            </a:r>
            <a:endParaRPr sz="1300">
              <a:solidFill>
                <a:srgbClr val="000000"/>
              </a:solidFill>
            </a:endParaRPr>
          </a:p>
          <a:p>
            <a:pPr marL="0" lvl="0" indent="0" algn="l" rtl="0">
              <a:spcBef>
                <a:spcPts val="1200"/>
              </a:spcBef>
              <a:spcAft>
                <a:spcPts val="0"/>
              </a:spcAft>
              <a:buNone/>
            </a:pPr>
            <a:r>
              <a:rPr lang="en" sz="1300">
                <a:solidFill>
                  <a:srgbClr val="000000"/>
                </a:solidFill>
              </a:rPr>
              <a:t>Benefits: Retains data ownership in permitting jurisdictions; Offers a legal mechanism for enforcing attribution and proper data use; Could provide a way to track data use via attributions. </a:t>
            </a:r>
            <a:endParaRPr sz="1300">
              <a:solidFill>
                <a:srgbClr val="000000"/>
              </a:solidFill>
            </a:endParaRPr>
          </a:p>
          <a:p>
            <a:pPr marL="0" lvl="0" indent="0" algn="l" rtl="0">
              <a:spcBef>
                <a:spcPts val="1200"/>
              </a:spcBef>
              <a:spcAft>
                <a:spcPts val="0"/>
              </a:spcAft>
              <a:buNone/>
            </a:pPr>
            <a:r>
              <a:rPr lang="en" sz="1300">
                <a:solidFill>
                  <a:srgbClr val="000000"/>
                </a:solidFill>
              </a:rPr>
              <a:t>Considerations: Sharing can become complex when users want to merge with other licensed data; May not apply in all jurisdictions or on non-copyrightable material.</a:t>
            </a:r>
            <a:endParaRPr sz="1300">
              <a:solidFill>
                <a:srgbClr val="000000"/>
              </a:solidFill>
            </a:endParaRPr>
          </a:p>
          <a:p>
            <a:pPr marL="0" lvl="0" indent="0" algn="l" rtl="0">
              <a:spcBef>
                <a:spcPts val="1200"/>
              </a:spcBef>
              <a:spcAft>
                <a:spcPts val="1200"/>
              </a:spcAft>
              <a:buNone/>
            </a:pPr>
            <a:endParaRPr sz="1600" b="1">
              <a:solidFill>
                <a:srgbClr val="0000FF"/>
              </a:solidFill>
            </a:endParaRPr>
          </a:p>
        </p:txBody>
      </p:sp>
      <p:sp>
        <p:nvSpPr>
          <p:cNvPr id="267" name="Google Shape;267;p35"/>
          <p:cNvSpPr txBox="1">
            <a:spLocks noGrp="1"/>
          </p:cNvSpPr>
          <p:nvPr>
            <p:ph type="title"/>
          </p:nvPr>
        </p:nvSpPr>
        <p:spPr>
          <a:xfrm>
            <a:off x="311700" y="445025"/>
            <a:ext cx="83751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2800">
                <a:solidFill>
                  <a:srgbClr val="000000"/>
                </a:solidFill>
                <a:latin typeface="Roboto"/>
                <a:ea typeface="Roboto"/>
                <a:cs typeface="Roboto"/>
                <a:sym typeface="Roboto"/>
              </a:rPr>
              <a:t>CC RECOMMENDED LEGAL TERMS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6"/>
          <p:cNvSpPr txBox="1">
            <a:spLocks noGrp="1"/>
          </p:cNvSpPr>
          <p:nvPr>
            <p:ph type="title"/>
          </p:nvPr>
        </p:nvSpPr>
        <p:spPr>
          <a:xfrm>
            <a:off x="311700" y="445025"/>
            <a:ext cx="83751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CC BY 4.0 LANGUAGES AVAILABLE</a:t>
            </a:r>
            <a:endParaRPr/>
          </a:p>
        </p:txBody>
      </p:sp>
      <p:sp>
        <p:nvSpPr>
          <p:cNvPr id="273" name="Google Shape;273;p36"/>
          <p:cNvSpPr txBox="1"/>
          <p:nvPr/>
        </p:nvSpPr>
        <p:spPr>
          <a:xfrm>
            <a:off x="570725" y="904475"/>
            <a:ext cx="2472600" cy="3568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r>
              <a:rPr lang="en" sz="1600" b="1" u="sng">
                <a:solidFill>
                  <a:schemeClr val="accent1"/>
                </a:solidFill>
                <a:latin typeface="Roboto"/>
                <a:ea typeface="Roboto"/>
                <a:cs typeface="Roboto"/>
                <a:sym typeface="Roboto"/>
                <a:hlinkClick r:id="rId3">
                  <a:extLst>
                    <a:ext uri="{A12FA001-AC4F-418D-AE19-62706E023703}">
                      <ahyp:hlinkClr xmlns:ahyp="http://schemas.microsoft.com/office/drawing/2018/hyperlinkcolor" val="tx"/>
                    </a:ext>
                  </a:extLst>
                </a:hlinkClick>
              </a:rPr>
              <a:t>Arabic - العربية </a:t>
            </a:r>
            <a:endParaRPr sz="1600" b="1">
              <a:solidFill>
                <a:schemeClr val="accent1"/>
              </a:solidFill>
              <a:latin typeface="Roboto"/>
              <a:ea typeface="Roboto"/>
              <a:cs typeface="Roboto"/>
              <a:sym typeface="Roboto"/>
            </a:endParaRPr>
          </a:p>
          <a:p>
            <a:pPr marL="0" marR="0" lvl="0" indent="0" algn="l" rtl="0">
              <a:lnSpc>
                <a:spcPct val="100000"/>
              </a:lnSpc>
              <a:spcBef>
                <a:spcPts val="0"/>
              </a:spcBef>
              <a:spcAft>
                <a:spcPts val="0"/>
              </a:spcAft>
              <a:buClr>
                <a:srgbClr val="000000"/>
              </a:buClr>
              <a:buFont typeface="Arial"/>
              <a:buNone/>
            </a:pPr>
            <a:r>
              <a:rPr lang="en" sz="1600" b="1" u="sng">
                <a:solidFill>
                  <a:schemeClr val="accent1"/>
                </a:solidFill>
                <a:latin typeface="Roboto"/>
                <a:ea typeface="Roboto"/>
                <a:cs typeface="Roboto"/>
                <a:sym typeface="Roboto"/>
                <a:hlinkClick r:id="rId4">
                  <a:extLst>
                    <a:ext uri="{A12FA001-AC4F-418D-AE19-62706E023703}">
                      <ahyp:hlinkClr xmlns:ahyp="http://schemas.microsoft.com/office/drawing/2018/hyperlinkcolor" val="tx"/>
                    </a:ext>
                  </a:extLst>
                </a:hlinkClick>
              </a:rPr>
              <a:t>Bahasa Indonesia</a:t>
            </a:r>
            <a:endParaRPr sz="1600" b="1">
              <a:solidFill>
                <a:schemeClr val="accent1"/>
              </a:solidFill>
              <a:latin typeface="Roboto"/>
              <a:ea typeface="Roboto"/>
              <a:cs typeface="Roboto"/>
              <a:sym typeface="Roboto"/>
            </a:endParaRPr>
          </a:p>
          <a:p>
            <a:pPr marL="0" marR="0" lvl="0" indent="0" algn="l" rtl="0">
              <a:lnSpc>
                <a:spcPct val="100000"/>
              </a:lnSpc>
              <a:spcBef>
                <a:spcPts val="0"/>
              </a:spcBef>
              <a:spcAft>
                <a:spcPts val="0"/>
              </a:spcAft>
              <a:buClr>
                <a:srgbClr val="000000"/>
              </a:buClr>
              <a:buFont typeface="Arial"/>
              <a:buNone/>
            </a:pPr>
            <a:r>
              <a:rPr lang="en" sz="1600" b="1" u="sng">
                <a:solidFill>
                  <a:schemeClr val="accent1"/>
                </a:solidFill>
                <a:latin typeface="Roboto"/>
                <a:ea typeface="Roboto"/>
                <a:cs typeface="Roboto"/>
                <a:sym typeface="Roboto"/>
                <a:hlinkClick r:id="rId5">
                  <a:extLst>
                    <a:ext uri="{A12FA001-AC4F-418D-AE19-62706E023703}">
                      <ahyp:hlinkClr xmlns:ahyp="http://schemas.microsoft.com/office/drawing/2018/hyperlinkcolor" val="tx"/>
                    </a:ext>
                  </a:extLst>
                </a:hlinkClick>
              </a:rPr>
              <a:t>Basque - Euskara</a:t>
            </a:r>
            <a:endParaRPr sz="1600" b="1">
              <a:solidFill>
                <a:schemeClr val="accent1"/>
              </a:solidFill>
              <a:latin typeface="Roboto"/>
              <a:ea typeface="Roboto"/>
              <a:cs typeface="Roboto"/>
              <a:sym typeface="Roboto"/>
            </a:endParaRPr>
          </a:p>
          <a:p>
            <a:pPr marL="0" marR="0" lvl="0" indent="0" algn="l" rtl="0">
              <a:lnSpc>
                <a:spcPct val="100000"/>
              </a:lnSpc>
              <a:spcBef>
                <a:spcPts val="0"/>
              </a:spcBef>
              <a:spcAft>
                <a:spcPts val="0"/>
              </a:spcAft>
              <a:buClr>
                <a:srgbClr val="000000"/>
              </a:buClr>
              <a:buFont typeface="Arial"/>
              <a:buNone/>
            </a:pPr>
            <a:r>
              <a:rPr lang="en" sz="1600" b="1" u="sng">
                <a:solidFill>
                  <a:schemeClr val="accent1"/>
                </a:solidFill>
                <a:latin typeface="Roboto"/>
                <a:ea typeface="Roboto"/>
                <a:cs typeface="Roboto"/>
                <a:sym typeface="Roboto"/>
                <a:hlinkClick r:id="rId6">
                  <a:extLst>
                    <a:ext uri="{A12FA001-AC4F-418D-AE19-62706E023703}">
                      <ahyp:hlinkClr xmlns:ahyp="http://schemas.microsoft.com/office/drawing/2018/hyperlinkcolor" val="tx"/>
                    </a:ext>
                  </a:extLst>
                </a:hlinkClick>
              </a:rPr>
              <a:t>Chinese - 中文</a:t>
            </a:r>
            <a:endParaRPr sz="1600" b="1">
              <a:solidFill>
                <a:schemeClr val="accent1"/>
              </a:solidFill>
              <a:latin typeface="Roboto"/>
              <a:ea typeface="Roboto"/>
              <a:cs typeface="Roboto"/>
              <a:sym typeface="Roboto"/>
            </a:endParaRPr>
          </a:p>
          <a:p>
            <a:pPr marL="0" marR="0" lvl="0" indent="0" algn="l" rtl="0">
              <a:lnSpc>
                <a:spcPct val="100000"/>
              </a:lnSpc>
              <a:spcBef>
                <a:spcPts val="0"/>
              </a:spcBef>
              <a:spcAft>
                <a:spcPts val="0"/>
              </a:spcAft>
              <a:buClr>
                <a:srgbClr val="000000"/>
              </a:buClr>
              <a:buFont typeface="Arial"/>
              <a:buNone/>
            </a:pPr>
            <a:r>
              <a:rPr lang="en" sz="1600" b="1" u="sng">
                <a:solidFill>
                  <a:schemeClr val="accent1"/>
                </a:solidFill>
                <a:latin typeface="Roboto"/>
                <a:ea typeface="Roboto"/>
                <a:cs typeface="Roboto"/>
                <a:sym typeface="Roboto"/>
                <a:hlinkClick r:id="rId7">
                  <a:extLst>
                    <a:ext uri="{A12FA001-AC4F-418D-AE19-62706E023703}">
                      <ahyp:hlinkClr xmlns:ahyp="http://schemas.microsoft.com/office/drawing/2018/hyperlinkcolor" val="tx"/>
                    </a:ext>
                  </a:extLst>
                </a:hlinkClick>
              </a:rPr>
              <a:t>Croatian - Hrvatski</a:t>
            </a:r>
            <a:endParaRPr sz="1600" b="1">
              <a:solidFill>
                <a:schemeClr val="accent1"/>
              </a:solidFill>
              <a:latin typeface="Roboto"/>
              <a:ea typeface="Roboto"/>
              <a:cs typeface="Roboto"/>
              <a:sym typeface="Roboto"/>
            </a:endParaRPr>
          </a:p>
          <a:p>
            <a:pPr marL="0" marR="0" lvl="0" indent="0" algn="l" rtl="0">
              <a:lnSpc>
                <a:spcPct val="100000"/>
              </a:lnSpc>
              <a:spcBef>
                <a:spcPts val="0"/>
              </a:spcBef>
              <a:spcAft>
                <a:spcPts val="0"/>
              </a:spcAft>
              <a:buClr>
                <a:srgbClr val="000000"/>
              </a:buClr>
              <a:buFont typeface="Arial"/>
              <a:buNone/>
            </a:pPr>
            <a:r>
              <a:rPr lang="en" sz="1600" b="1" u="sng">
                <a:solidFill>
                  <a:schemeClr val="accent1"/>
                </a:solidFill>
                <a:latin typeface="Roboto"/>
                <a:ea typeface="Roboto"/>
                <a:cs typeface="Roboto"/>
                <a:sym typeface="Roboto"/>
                <a:hlinkClick r:id="rId8">
                  <a:extLst>
                    <a:ext uri="{A12FA001-AC4F-418D-AE19-62706E023703}">
                      <ahyp:hlinkClr xmlns:ahyp="http://schemas.microsoft.com/office/drawing/2018/hyperlinkcolor" val="tx"/>
                    </a:ext>
                  </a:extLst>
                </a:hlinkClick>
              </a:rPr>
              <a:t>Czech - Český</a:t>
            </a:r>
            <a:endParaRPr sz="1600" b="1">
              <a:solidFill>
                <a:schemeClr val="accent1"/>
              </a:solidFill>
              <a:latin typeface="Roboto"/>
              <a:ea typeface="Roboto"/>
              <a:cs typeface="Roboto"/>
              <a:sym typeface="Roboto"/>
            </a:endParaRPr>
          </a:p>
          <a:p>
            <a:pPr marL="0" marR="0" lvl="0" indent="0" algn="l" rtl="0">
              <a:lnSpc>
                <a:spcPct val="100000"/>
              </a:lnSpc>
              <a:spcBef>
                <a:spcPts val="0"/>
              </a:spcBef>
              <a:spcAft>
                <a:spcPts val="0"/>
              </a:spcAft>
              <a:buClr>
                <a:srgbClr val="000000"/>
              </a:buClr>
              <a:buFont typeface="Arial"/>
              <a:buNone/>
            </a:pPr>
            <a:r>
              <a:rPr lang="en" sz="1600" b="1" u="sng">
                <a:solidFill>
                  <a:schemeClr val="accent1"/>
                </a:solidFill>
                <a:latin typeface="Roboto"/>
                <a:ea typeface="Roboto"/>
                <a:cs typeface="Roboto"/>
                <a:sym typeface="Roboto"/>
                <a:hlinkClick r:id="rId9">
                  <a:extLst>
                    <a:ext uri="{A12FA001-AC4F-418D-AE19-62706E023703}">
                      <ahyp:hlinkClr xmlns:ahyp="http://schemas.microsoft.com/office/drawing/2018/hyperlinkcolor" val="tx"/>
                    </a:ext>
                  </a:extLst>
                </a:hlinkClick>
              </a:rPr>
              <a:t>Danish - Dansk</a:t>
            </a:r>
            <a:endParaRPr sz="1600" b="1">
              <a:solidFill>
                <a:schemeClr val="accent1"/>
              </a:solidFill>
              <a:latin typeface="Roboto"/>
              <a:ea typeface="Roboto"/>
              <a:cs typeface="Roboto"/>
              <a:sym typeface="Roboto"/>
            </a:endParaRPr>
          </a:p>
          <a:p>
            <a:pPr marL="0" marR="0" lvl="0" indent="0" algn="l" rtl="0">
              <a:lnSpc>
                <a:spcPct val="100000"/>
              </a:lnSpc>
              <a:spcBef>
                <a:spcPts val="0"/>
              </a:spcBef>
              <a:spcAft>
                <a:spcPts val="0"/>
              </a:spcAft>
              <a:buClr>
                <a:srgbClr val="000000"/>
              </a:buClr>
              <a:buFont typeface="Arial"/>
              <a:buNone/>
            </a:pPr>
            <a:r>
              <a:rPr lang="en" sz="1600" b="1" u="sng">
                <a:solidFill>
                  <a:schemeClr val="accent1"/>
                </a:solidFill>
                <a:latin typeface="Roboto"/>
                <a:ea typeface="Roboto"/>
                <a:cs typeface="Roboto"/>
                <a:sym typeface="Roboto"/>
                <a:hlinkClick r:id="rId10">
                  <a:extLst>
                    <a:ext uri="{A12FA001-AC4F-418D-AE19-62706E023703}">
                      <ahyp:hlinkClr xmlns:ahyp="http://schemas.microsoft.com/office/drawing/2018/hyperlinkcolor" val="tx"/>
                    </a:ext>
                  </a:extLst>
                </a:hlinkClick>
              </a:rPr>
              <a:t>Dutch - Nederlandse</a:t>
            </a:r>
            <a:endParaRPr sz="1600" b="1">
              <a:solidFill>
                <a:schemeClr val="accent1"/>
              </a:solidFill>
              <a:latin typeface="Roboto"/>
              <a:ea typeface="Roboto"/>
              <a:cs typeface="Roboto"/>
              <a:sym typeface="Roboto"/>
            </a:endParaRPr>
          </a:p>
          <a:p>
            <a:pPr marL="0" marR="0" lvl="0" indent="0" algn="l" rtl="0">
              <a:lnSpc>
                <a:spcPct val="100000"/>
              </a:lnSpc>
              <a:spcBef>
                <a:spcPts val="0"/>
              </a:spcBef>
              <a:spcAft>
                <a:spcPts val="0"/>
              </a:spcAft>
              <a:buClr>
                <a:srgbClr val="000000"/>
              </a:buClr>
              <a:buFont typeface="Arial"/>
              <a:buNone/>
            </a:pPr>
            <a:r>
              <a:rPr lang="en" sz="1600" b="1" u="sng">
                <a:solidFill>
                  <a:schemeClr val="accent1"/>
                </a:solidFill>
                <a:latin typeface="Roboto"/>
                <a:ea typeface="Roboto"/>
                <a:cs typeface="Roboto"/>
                <a:sym typeface="Roboto"/>
                <a:hlinkClick r:id="rId11">
                  <a:extLst>
                    <a:ext uri="{A12FA001-AC4F-418D-AE19-62706E023703}">
                      <ahyp:hlinkClr xmlns:ahyp="http://schemas.microsoft.com/office/drawing/2018/hyperlinkcolor" val="tx"/>
                    </a:ext>
                  </a:extLst>
                </a:hlinkClick>
              </a:rPr>
              <a:t>Finnish - Suomen</a:t>
            </a:r>
            <a:endParaRPr sz="1600" b="1">
              <a:solidFill>
                <a:schemeClr val="accent1"/>
              </a:solidFill>
              <a:latin typeface="Roboto"/>
              <a:ea typeface="Roboto"/>
              <a:cs typeface="Roboto"/>
              <a:sym typeface="Roboto"/>
            </a:endParaRPr>
          </a:p>
          <a:p>
            <a:pPr marL="0" marR="0" lvl="0" indent="0" algn="l" rtl="0">
              <a:lnSpc>
                <a:spcPct val="100000"/>
              </a:lnSpc>
              <a:spcBef>
                <a:spcPts val="0"/>
              </a:spcBef>
              <a:spcAft>
                <a:spcPts val="0"/>
              </a:spcAft>
              <a:buNone/>
            </a:pPr>
            <a:r>
              <a:rPr lang="en" sz="1600" b="1" u="sng">
                <a:solidFill>
                  <a:schemeClr val="accent1"/>
                </a:solidFill>
                <a:latin typeface="Roboto"/>
                <a:ea typeface="Roboto"/>
                <a:cs typeface="Roboto"/>
                <a:sym typeface="Roboto"/>
                <a:hlinkClick r:id="rId12">
                  <a:extLst>
                    <a:ext uri="{A12FA001-AC4F-418D-AE19-62706E023703}">
                      <ahyp:hlinkClr xmlns:ahyp="http://schemas.microsoft.com/office/drawing/2018/hyperlinkcolor" val="tx"/>
                    </a:ext>
                  </a:extLst>
                </a:hlinkClick>
              </a:rPr>
              <a:t>French - Français</a:t>
            </a:r>
            <a:endParaRPr sz="1600" b="1">
              <a:solidFill>
                <a:schemeClr val="accent1"/>
              </a:solidFill>
              <a:latin typeface="Roboto"/>
              <a:ea typeface="Roboto"/>
              <a:cs typeface="Roboto"/>
              <a:sym typeface="Roboto"/>
            </a:endParaRPr>
          </a:p>
          <a:p>
            <a:pPr marL="0" marR="0" lvl="0" indent="0" algn="l" rtl="0">
              <a:lnSpc>
                <a:spcPct val="100000"/>
              </a:lnSpc>
              <a:spcBef>
                <a:spcPts val="0"/>
              </a:spcBef>
              <a:spcAft>
                <a:spcPts val="0"/>
              </a:spcAft>
              <a:buClr>
                <a:srgbClr val="000000"/>
              </a:buClr>
              <a:buFont typeface="Arial"/>
              <a:buNone/>
            </a:pPr>
            <a:r>
              <a:rPr lang="en" sz="1600" b="1" u="sng">
                <a:solidFill>
                  <a:schemeClr val="accent1"/>
                </a:solidFill>
                <a:latin typeface="Roboto"/>
                <a:ea typeface="Roboto"/>
                <a:cs typeface="Roboto"/>
                <a:sym typeface="Roboto"/>
                <a:hlinkClick r:id="rId13">
                  <a:extLst>
                    <a:ext uri="{A12FA001-AC4F-418D-AE19-62706E023703}">
                      <ahyp:hlinkClr xmlns:ahyp="http://schemas.microsoft.com/office/drawing/2018/hyperlinkcolor" val="tx"/>
                    </a:ext>
                  </a:extLst>
                </a:hlinkClick>
              </a:rPr>
              <a:t>Frisian - Frysk</a:t>
            </a:r>
            <a:endParaRPr sz="1600" b="1">
              <a:solidFill>
                <a:schemeClr val="accent1"/>
              </a:solidFill>
              <a:latin typeface="Roboto"/>
              <a:ea typeface="Roboto"/>
              <a:cs typeface="Roboto"/>
              <a:sym typeface="Roboto"/>
            </a:endParaRPr>
          </a:p>
          <a:p>
            <a:pPr marL="0" marR="0" lvl="0" indent="0" algn="l" rtl="0">
              <a:lnSpc>
                <a:spcPct val="100000"/>
              </a:lnSpc>
              <a:spcBef>
                <a:spcPts val="0"/>
              </a:spcBef>
              <a:spcAft>
                <a:spcPts val="0"/>
              </a:spcAft>
              <a:buClr>
                <a:srgbClr val="000000"/>
              </a:buClr>
              <a:buFont typeface="Arial"/>
              <a:buNone/>
            </a:pPr>
            <a:r>
              <a:rPr lang="en" sz="1600" b="1" u="sng">
                <a:solidFill>
                  <a:schemeClr val="accent1"/>
                </a:solidFill>
                <a:latin typeface="Roboto"/>
                <a:ea typeface="Roboto"/>
                <a:cs typeface="Roboto"/>
                <a:sym typeface="Roboto"/>
                <a:hlinkClick r:id="rId14">
                  <a:extLst>
                    <a:ext uri="{A12FA001-AC4F-418D-AE19-62706E023703}">
                      <ahyp:hlinkClr xmlns:ahyp="http://schemas.microsoft.com/office/drawing/2018/hyperlinkcolor" val="tx"/>
                    </a:ext>
                  </a:extLst>
                </a:hlinkClick>
              </a:rPr>
              <a:t>German - Deutsche</a:t>
            </a:r>
            <a:endParaRPr sz="1600" b="1">
              <a:solidFill>
                <a:schemeClr val="accent1"/>
              </a:solidFill>
              <a:latin typeface="Roboto"/>
              <a:ea typeface="Roboto"/>
              <a:cs typeface="Roboto"/>
              <a:sym typeface="Roboto"/>
            </a:endParaRPr>
          </a:p>
          <a:p>
            <a:pPr marL="0" marR="0" lvl="0" indent="0" algn="l" rtl="0">
              <a:lnSpc>
                <a:spcPct val="100000"/>
              </a:lnSpc>
              <a:spcBef>
                <a:spcPts val="0"/>
              </a:spcBef>
              <a:spcAft>
                <a:spcPts val="0"/>
              </a:spcAft>
              <a:buClr>
                <a:srgbClr val="000000"/>
              </a:buClr>
              <a:buFont typeface="Arial"/>
              <a:buNone/>
            </a:pPr>
            <a:r>
              <a:rPr lang="en" sz="1600" b="1" u="sng">
                <a:solidFill>
                  <a:schemeClr val="accent1"/>
                </a:solidFill>
                <a:latin typeface="Roboto"/>
                <a:ea typeface="Roboto"/>
                <a:cs typeface="Roboto"/>
                <a:sym typeface="Roboto"/>
                <a:hlinkClick r:id="rId15">
                  <a:extLst>
                    <a:ext uri="{A12FA001-AC4F-418D-AE19-62706E023703}">
                      <ahyp:hlinkClr xmlns:ahyp="http://schemas.microsoft.com/office/drawing/2018/hyperlinkcolor" val="tx"/>
                    </a:ext>
                  </a:extLst>
                </a:hlinkClick>
              </a:rPr>
              <a:t>Greek - Ελληνική</a:t>
            </a:r>
            <a:endParaRPr sz="1600" b="1">
              <a:solidFill>
                <a:schemeClr val="accent1"/>
              </a:solidFill>
              <a:latin typeface="Roboto"/>
              <a:ea typeface="Roboto"/>
              <a:cs typeface="Roboto"/>
              <a:sym typeface="Roboto"/>
            </a:endParaRPr>
          </a:p>
          <a:p>
            <a:pPr marL="0" marR="0" lvl="0" indent="0" algn="l" rtl="0">
              <a:lnSpc>
                <a:spcPct val="100000"/>
              </a:lnSpc>
              <a:spcBef>
                <a:spcPts val="0"/>
              </a:spcBef>
              <a:spcAft>
                <a:spcPts val="0"/>
              </a:spcAft>
              <a:buClr>
                <a:srgbClr val="000000"/>
              </a:buClr>
              <a:buFont typeface="Arial"/>
              <a:buNone/>
            </a:pPr>
            <a:r>
              <a:rPr lang="en" sz="1600" b="1" u="sng">
                <a:solidFill>
                  <a:schemeClr val="accent1"/>
                </a:solidFill>
                <a:latin typeface="Roboto"/>
                <a:ea typeface="Roboto"/>
                <a:cs typeface="Roboto"/>
                <a:sym typeface="Roboto"/>
                <a:hlinkClick r:id="rId16">
                  <a:extLst>
                    <a:ext uri="{A12FA001-AC4F-418D-AE19-62706E023703}">
                      <ahyp:hlinkClr xmlns:ahyp="http://schemas.microsoft.com/office/drawing/2018/hyperlinkcolor" val="tx"/>
                    </a:ext>
                  </a:extLst>
                </a:hlinkClick>
              </a:rPr>
              <a:t>Italian - Italiana</a:t>
            </a:r>
            <a:endParaRPr sz="1600" b="1">
              <a:solidFill>
                <a:schemeClr val="accent1"/>
              </a:solidFill>
              <a:latin typeface="Roboto"/>
              <a:ea typeface="Roboto"/>
              <a:cs typeface="Roboto"/>
              <a:sym typeface="Roboto"/>
            </a:endParaRPr>
          </a:p>
        </p:txBody>
      </p:sp>
      <p:sp>
        <p:nvSpPr>
          <p:cNvPr id="274" name="Google Shape;274;p36"/>
          <p:cNvSpPr txBox="1"/>
          <p:nvPr/>
        </p:nvSpPr>
        <p:spPr>
          <a:xfrm>
            <a:off x="2877850" y="904475"/>
            <a:ext cx="2745600" cy="3568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600" b="1" u="sng">
                <a:solidFill>
                  <a:schemeClr val="accent1"/>
                </a:solidFill>
                <a:latin typeface="Roboto"/>
                <a:ea typeface="Roboto"/>
                <a:cs typeface="Roboto"/>
                <a:sym typeface="Roboto"/>
                <a:hlinkClick r:id="rId17">
                  <a:extLst>
                    <a:ext uri="{A12FA001-AC4F-418D-AE19-62706E023703}">
                      <ahyp:hlinkClr xmlns:ahyp="http://schemas.microsoft.com/office/drawing/2018/hyperlinkcolor" val="tx"/>
                    </a:ext>
                  </a:extLst>
                </a:hlinkClick>
              </a:rPr>
              <a:t>Japanese - 日本語</a:t>
            </a:r>
            <a:endParaRPr sz="1600" b="1">
              <a:solidFill>
                <a:schemeClr val="accent1"/>
              </a:solidFill>
              <a:latin typeface="Roboto"/>
              <a:ea typeface="Roboto"/>
              <a:cs typeface="Roboto"/>
              <a:sym typeface="Roboto"/>
            </a:endParaRPr>
          </a:p>
          <a:p>
            <a:pPr marL="0" marR="0" lvl="0" indent="0" algn="l" rtl="0">
              <a:lnSpc>
                <a:spcPct val="100000"/>
              </a:lnSpc>
              <a:spcBef>
                <a:spcPts val="0"/>
              </a:spcBef>
              <a:spcAft>
                <a:spcPts val="0"/>
              </a:spcAft>
              <a:buNone/>
            </a:pPr>
            <a:r>
              <a:rPr lang="en" sz="1600" b="1" u="sng">
                <a:solidFill>
                  <a:schemeClr val="accent1"/>
                </a:solidFill>
                <a:latin typeface="Roboto"/>
                <a:ea typeface="Roboto"/>
                <a:cs typeface="Roboto"/>
                <a:sym typeface="Roboto"/>
                <a:hlinkClick r:id="rId18">
                  <a:extLst>
                    <a:ext uri="{A12FA001-AC4F-418D-AE19-62706E023703}">
                      <ahyp:hlinkClr xmlns:ahyp="http://schemas.microsoft.com/office/drawing/2018/hyperlinkcolor" val="tx"/>
                    </a:ext>
                  </a:extLst>
                </a:hlinkClick>
              </a:rPr>
              <a:t>Korean - 한국어</a:t>
            </a:r>
            <a:endParaRPr sz="1600" b="1">
              <a:solidFill>
                <a:schemeClr val="accent1"/>
              </a:solidFill>
              <a:latin typeface="Roboto"/>
              <a:ea typeface="Roboto"/>
              <a:cs typeface="Roboto"/>
              <a:sym typeface="Roboto"/>
            </a:endParaRPr>
          </a:p>
          <a:p>
            <a:pPr marL="0" marR="0" lvl="0" indent="0" algn="l" rtl="0">
              <a:lnSpc>
                <a:spcPct val="100000"/>
              </a:lnSpc>
              <a:spcBef>
                <a:spcPts val="0"/>
              </a:spcBef>
              <a:spcAft>
                <a:spcPts val="0"/>
              </a:spcAft>
              <a:buNone/>
            </a:pPr>
            <a:r>
              <a:rPr lang="en" sz="1600" b="1" u="sng">
                <a:solidFill>
                  <a:schemeClr val="accent1"/>
                </a:solidFill>
                <a:latin typeface="Roboto"/>
                <a:ea typeface="Roboto"/>
                <a:cs typeface="Roboto"/>
                <a:sym typeface="Roboto"/>
                <a:hlinkClick r:id="rId19">
                  <a:extLst>
                    <a:ext uri="{A12FA001-AC4F-418D-AE19-62706E023703}">
                      <ahyp:hlinkClr xmlns:ahyp="http://schemas.microsoft.com/office/drawing/2018/hyperlinkcolor" val="tx"/>
                    </a:ext>
                  </a:extLst>
                </a:hlinkClick>
              </a:rPr>
              <a:t>Latvian - Latviešu</a:t>
            </a:r>
            <a:endParaRPr sz="1600" b="1">
              <a:solidFill>
                <a:schemeClr val="accent1"/>
              </a:solidFill>
              <a:latin typeface="Roboto"/>
              <a:ea typeface="Roboto"/>
              <a:cs typeface="Roboto"/>
              <a:sym typeface="Roboto"/>
            </a:endParaRPr>
          </a:p>
          <a:p>
            <a:pPr marL="0" marR="0" lvl="0" indent="0" algn="l" rtl="0">
              <a:lnSpc>
                <a:spcPct val="100000"/>
              </a:lnSpc>
              <a:spcBef>
                <a:spcPts val="0"/>
              </a:spcBef>
              <a:spcAft>
                <a:spcPts val="0"/>
              </a:spcAft>
              <a:buNone/>
            </a:pPr>
            <a:r>
              <a:rPr lang="en" sz="1600" b="1" u="sng">
                <a:solidFill>
                  <a:schemeClr val="accent1"/>
                </a:solidFill>
                <a:latin typeface="Roboto"/>
                <a:ea typeface="Roboto"/>
                <a:cs typeface="Roboto"/>
                <a:sym typeface="Roboto"/>
                <a:hlinkClick r:id="rId20">
                  <a:extLst>
                    <a:ext uri="{A12FA001-AC4F-418D-AE19-62706E023703}">
                      <ahyp:hlinkClr xmlns:ahyp="http://schemas.microsoft.com/office/drawing/2018/hyperlinkcolor" val="tx"/>
                    </a:ext>
                  </a:extLst>
                </a:hlinkClick>
              </a:rPr>
              <a:t>Lithuanian - Lietuvių</a:t>
            </a:r>
            <a:endParaRPr sz="1600" b="1">
              <a:solidFill>
                <a:schemeClr val="accent1"/>
              </a:solidFill>
              <a:latin typeface="Roboto"/>
              <a:ea typeface="Roboto"/>
              <a:cs typeface="Roboto"/>
              <a:sym typeface="Roboto"/>
            </a:endParaRPr>
          </a:p>
          <a:p>
            <a:pPr marL="0" marR="0" lvl="0" indent="0" algn="l" rtl="0">
              <a:lnSpc>
                <a:spcPct val="100000"/>
              </a:lnSpc>
              <a:spcBef>
                <a:spcPts val="0"/>
              </a:spcBef>
              <a:spcAft>
                <a:spcPts val="0"/>
              </a:spcAft>
              <a:buNone/>
            </a:pPr>
            <a:r>
              <a:rPr lang="en" sz="1600" b="1" u="sng">
                <a:solidFill>
                  <a:schemeClr val="accent1"/>
                </a:solidFill>
                <a:latin typeface="Roboto"/>
                <a:ea typeface="Roboto"/>
                <a:cs typeface="Roboto"/>
                <a:sym typeface="Roboto"/>
                <a:hlinkClick r:id="rId21">
                  <a:extLst>
                    <a:ext uri="{A12FA001-AC4F-418D-AE19-62706E023703}">
                      <ahyp:hlinkClr xmlns:ahyp="http://schemas.microsoft.com/office/drawing/2018/hyperlinkcolor" val="tx"/>
                    </a:ext>
                  </a:extLst>
                </a:hlinkClick>
              </a:rPr>
              <a:t>Norwegian - Norsk</a:t>
            </a:r>
            <a:endParaRPr sz="1600" b="1">
              <a:solidFill>
                <a:schemeClr val="accent1"/>
              </a:solidFill>
              <a:latin typeface="Roboto"/>
              <a:ea typeface="Roboto"/>
              <a:cs typeface="Roboto"/>
              <a:sym typeface="Roboto"/>
            </a:endParaRPr>
          </a:p>
          <a:p>
            <a:pPr marL="0" marR="0" lvl="0" indent="0" algn="l" rtl="0">
              <a:lnSpc>
                <a:spcPct val="100000"/>
              </a:lnSpc>
              <a:spcBef>
                <a:spcPts val="0"/>
              </a:spcBef>
              <a:spcAft>
                <a:spcPts val="0"/>
              </a:spcAft>
              <a:buNone/>
            </a:pPr>
            <a:r>
              <a:rPr lang="en" sz="1600" b="1" u="sng">
                <a:solidFill>
                  <a:schemeClr val="accent1"/>
                </a:solidFill>
                <a:latin typeface="Roboto"/>
                <a:ea typeface="Roboto"/>
                <a:cs typeface="Roboto"/>
                <a:sym typeface="Roboto"/>
                <a:hlinkClick r:id="rId22">
                  <a:extLst>
                    <a:ext uri="{A12FA001-AC4F-418D-AE19-62706E023703}">
                      <ahyp:hlinkClr xmlns:ahyp="http://schemas.microsoft.com/office/drawing/2018/hyperlinkcolor" val="tx"/>
                    </a:ext>
                  </a:extLst>
                </a:hlinkClick>
              </a:rPr>
              <a:t>Polish - Polski</a:t>
            </a:r>
            <a:endParaRPr sz="1600" b="1">
              <a:solidFill>
                <a:schemeClr val="accent1"/>
              </a:solidFill>
              <a:latin typeface="Roboto"/>
              <a:ea typeface="Roboto"/>
              <a:cs typeface="Roboto"/>
              <a:sym typeface="Roboto"/>
            </a:endParaRPr>
          </a:p>
          <a:p>
            <a:pPr marL="0" marR="0" lvl="0" indent="0" algn="l" rtl="0">
              <a:lnSpc>
                <a:spcPct val="100000"/>
              </a:lnSpc>
              <a:spcBef>
                <a:spcPts val="0"/>
              </a:spcBef>
              <a:spcAft>
                <a:spcPts val="0"/>
              </a:spcAft>
              <a:buNone/>
            </a:pPr>
            <a:r>
              <a:rPr lang="en" sz="1600" b="1" u="sng">
                <a:solidFill>
                  <a:schemeClr val="accent1"/>
                </a:solidFill>
                <a:latin typeface="Roboto"/>
                <a:ea typeface="Roboto"/>
                <a:cs typeface="Roboto"/>
                <a:sym typeface="Roboto"/>
                <a:hlinkClick r:id="rId23">
                  <a:extLst>
                    <a:ext uri="{A12FA001-AC4F-418D-AE19-62706E023703}">
                      <ahyp:hlinkClr xmlns:ahyp="http://schemas.microsoft.com/office/drawing/2018/hyperlinkcolor" val="tx"/>
                    </a:ext>
                  </a:extLst>
                </a:hlinkClick>
              </a:rPr>
              <a:t>Portuguese - Português</a:t>
            </a:r>
            <a:endParaRPr sz="1600" b="1">
              <a:solidFill>
                <a:schemeClr val="accent1"/>
              </a:solidFill>
              <a:latin typeface="Roboto"/>
              <a:ea typeface="Roboto"/>
              <a:cs typeface="Roboto"/>
              <a:sym typeface="Roboto"/>
            </a:endParaRPr>
          </a:p>
          <a:p>
            <a:pPr marL="0" marR="0" lvl="0" indent="0" algn="l" rtl="0">
              <a:lnSpc>
                <a:spcPct val="100000"/>
              </a:lnSpc>
              <a:spcBef>
                <a:spcPts val="0"/>
              </a:spcBef>
              <a:spcAft>
                <a:spcPts val="0"/>
              </a:spcAft>
              <a:buNone/>
            </a:pPr>
            <a:r>
              <a:rPr lang="en" sz="1600" b="1" u="sng">
                <a:solidFill>
                  <a:schemeClr val="accent1"/>
                </a:solidFill>
                <a:latin typeface="Roboto"/>
                <a:ea typeface="Roboto"/>
                <a:cs typeface="Roboto"/>
                <a:sym typeface="Roboto"/>
                <a:hlinkClick r:id="rId24">
                  <a:extLst>
                    <a:ext uri="{A12FA001-AC4F-418D-AE19-62706E023703}">
                      <ahyp:hlinkClr xmlns:ahyp="http://schemas.microsoft.com/office/drawing/2018/hyperlinkcolor" val="tx"/>
                    </a:ext>
                  </a:extLst>
                </a:hlinkClick>
              </a:rPr>
              <a:t>Romanian - Română</a:t>
            </a:r>
            <a:endParaRPr sz="1600" b="1">
              <a:solidFill>
                <a:schemeClr val="accent1"/>
              </a:solidFill>
              <a:latin typeface="Roboto"/>
              <a:ea typeface="Roboto"/>
              <a:cs typeface="Roboto"/>
              <a:sym typeface="Roboto"/>
            </a:endParaRPr>
          </a:p>
          <a:p>
            <a:pPr marL="0" marR="0" lvl="0" indent="0" algn="l" rtl="0">
              <a:lnSpc>
                <a:spcPct val="100000"/>
              </a:lnSpc>
              <a:spcBef>
                <a:spcPts val="0"/>
              </a:spcBef>
              <a:spcAft>
                <a:spcPts val="0"/>
              </a:spcAft>
              <a:buNone/>
            </a:pPr>
            <a:r>
              <a:rPr lang="en" sz="1600" b="1" u="sng">
                <a:solidFill>
                  <a:schemeClr val="accent1"/>
                </a:solidFill>
                <a:latin typeface="Roboto"/>
                <a:ea typeface="Roboto"/>
                <a:cs typeface="Roboto"/>
                <a:sym typeface="Roboto"/>
                <a:hlinkClick r:id="rId25">
                  <a:extLst>
                    <a:ext uri="{A12FA001-AC4F-418D-AE19-62706E023703}">
                      <ahyp:hlinkClr xmlns:ahyp="http://schemas.microsoft.com/office/drawing/2018/hyperlinkcolor" val="tx"/>
                    </a:ext>
                  </a:extLst>
                </a:hlinkClick>
              </a:rPr>
              <a:t>Russian - Русский</a:t>
            </a:r>
            <a:endParaRPr sz="1600" b="1">
              <a:solidFill>
                <a:schemeClr val="accent1"/>
              </a:solidFill>
              <a:latin typeface="Roboto"/>
              <a:ea typeface="Roboto"/>
              <a:cs typeface="Roboto"/>
              <a:sym typeface="Roboto"/>
            </a:endParaRPr>
          </a:p>
          <a:p>
            <a:pPr marL="0" marR="0" lvl="0" indent="0" algn="l" rtl="0">
              <a:lnSpc>
                <a:spcPct val="100000"/>
              </a:lnSpc>
              <a:spcBef>
                <a:spcPts val="0"/>
              </a:spcBef>
              <a:spcAft>
                <a:spcPts val="0"/>
              </a:spcAft>
              <a:buNone/>
            </a:pPr>
            <a:r>
              <a:rPr lang="en" sz="1600" b="1" u="sng">
                <a:solidFill>
                  <a:schemeClr val="accent1"/>
                </a:solidFill>
                <a:latin typeface="Roboto"/>
                <a:ea typeface="Roboto"/>
                <a:cs typeface="Roboto"/>
                <a:sym typeface="Roboto"/>
                <a:hlinkClick r:id="rId26">
                  <a:extLst>
                    <a:ext uri="{A12FA001-AC4F-418D-AE19-62706E023703}">
                      <ahyp:hlinkClr xmlns:ahyp="http://schemas.microsoft.com/office/drawing/2018/hyperlinkcolor" val="tx"/>
                    </a:ext>
                  </a:extLst>
                </a:hlinkClick>
              </a:rPr>
              <a:t>Slovenian - Slovenski</a:t>
            </a:r>
            <a:endParaRPr sz="1600" b="1">
              <a:solidFill>
                <a:schemeClr val="accent1"/>
              </a:solidFill>
              <a:latin typeface="Roboto"/>
              <a:ea typeface="Roboto"/>
              <a:cs typeface="Roboto"/>
              <a:sym typeface="Roboto"/>
            </a:endParaRPr>
          </a:p>
          <a:p>
            <a:pPr marL="0" marR="0" lvl="0" indent="0" algn="l" rtl="0">
              <a:lnSpc>
                <a:spcPct val="100000"/>
              </a:lnSpc>
              <a:spcBef>
                <a:spcPts val="0"/>
              </a:spcBef>
              <a:spcAft>
                <a:spcPts val="0"/>
              </a:spcAft>
              <a:buNone/>
            </a:pPr>
            <a:r>
              <a:rPr lang="en" sz="1600" b="1" u="sng">
                <a:solidFill>
                  <a:schemeClr val="accent1"/>
                </a:solidFill>
                <a:latin typeface="Roboto"/>
                <a:ea typeface="Roboto"/>
                <a:cs typeface="Roboto"/>
                <a:sym typeface="Roboto"/>
                <a:hlinkClick r:id="rId27">
                  <a:extLst>
                    <a:ext uri="{A12FA001-AC4F-418D-AE19-62706E023703}">
                      <ahyp:hlinkClr xmlns:ahyp="http://schemas.microsoft.com/office/drawing/2018/hyperlinkcolor" val="tx"/>
                    </a:ext>
                  </a:extLst>
                </a:hlinkClick>
              </a:rPr>
              <a:t>Spanish - Español</a:t>
            </a:r>
            <a:endParaRPr sz="1600" b="1">
              <a:solidFill>
                <a:schemeClr val="accent1"/>
              </a:solidFill>
              <a:latin typeface="Roboto"/>
              <a:ea typeface="Roboto"/>
              <a:cs typeface="Roboto"/>
              <a:sym typeface="Roboto"/>
            </a:endParaRPr>
          </a:p>
          <a:p>
            <a:pPr marL="0" marR="0" lvl="0" indent="0" algn="l" rtl="0">
              <a:lnSpc>
                <a:spcPct val="100000"/>
              </a:lnSpc>
              <a:spcBef>
                <a:spcPts val="0"/>
              </a:spcBef>
              <a:spcAft>
                <a:spcPts val="0"/>
              </a:spcAft>
              <a:buNone/>
            </a:pPr>
            <a:r>
              <a:rPr lang="en" sz="1600" b="1" u="sng">
                <a:solidFill>
                  <a:schemeClr val="accent1"/>
                </a:solidFill>
                <a:latin typeface="Roboto"/>
                <a:ea typeface="Roboto"/>
                <a:cs typeface="Roboto"/>
                <a:sym typeface="Roboto"/>
                <a:hlinkClick r:id="rId28">
                  <a:extLst>
                    <a:ext uri="{A12FA001-AC4F-418D-AE19-62706E023703}">
                      <ahyp:hlinkClr xmlns:ahyp="http://schemas.microsoft.com/office/drawing/2018/hyperlinkcolor" val="tx"/>
                    </a:ext>
                  </a:extLst>
                </a:hlinkClick>
              </a:rPr>
              <a:t>Swedish - Svenska</a:t>
            </a:r>
            <a:endParaRPr sz="1600" b="1">
              <a:solidFill>
                <a:schemeClr val="accent1"/>
              </a:solidFill>
              <a:latin typeface="Roboto"/>
              <a:ea typeface="Roboto"/>
              <a:cs typeface="Roboto"/>
              <a:sym typeface="Roboto"/>
            </a:endParaRPr>
          </a:p>
          <a:p>
            <a:pPr marL="0" marR="0" lvl="0" indent="0" algn="l" rtl="0">
              <a:lnSpc>
                <a:spcPct val="100000"/>
              </a:lnSpc>
              <a:spcBef>
                <a:spcPts val="0"/>
              </a:spcBef>
              <a:spcAft>
                <a:spcPts val="0"/>
              </a:spcAft>
              <a:buNone/>
            </a:pPr>
            <a:r>
              <a:rPr lang="en" sz="1600" b="1" u="sng">
                <a:solidFill>
                  <a:schemeClr val="accent1"/>
                </a:solidFill>
                <a:latin typeface="Roboto"/>
                <a:ea typeface="Roboto"/>
                <a:cs typeface="Roboto"/>
                <a:sym typeface="Roboto"/>
                <a:hlinkClick r:id="rId29">
                  <a:extLst>
                    <a:ext uri="{A12FA001-AC4F-418D-AE19-62706E023703}">
                      <ahyp:hlinkClr xmlns:ahyp="http://schemas.microsoft.com/office/drawing/2018/hyperlinkcolor" val="tx"/>
                    </a:ext>
                  </a:extLst>
                </a:hlinkClick>
              </a:rPr>
              <a:t>Turkish - Türk</a:t>
            </a:r>
            <a:endParaRPr sz="1600" b="1">
              <a:solidFill>
                <a:schemeClr val="accent1"/>
              </a:solidFill>
              <a:latin typeface="Roboto"/>
              <a:ea typeface="Roboto"/>
              <a:cs typeface="Roboto"/>
              <a:sym typeface="Roboto"/>
            </a:endParaRPr>
          </a:p>
          <a:p>
            <a:pPr marL="0" marR="0" lvl="0" indent="0" algn="l" rtl="0">
              <a:lnSpc>
                <a:spcPct val="100000"/>
              </a:lnSpc>
              <a:spcBef>
                <a:spcPts val="0"/>
              </a:spcBef>
              <a:spcAft>
                <a:spcPts val="0"/>
              </a:spcAft>
              <a:buNone/>
            </a:pPr>
            <a:r>
              <a:rPr lang="en" sz="1600" b="1" u="sng">
                <a:solidFill>
                  <a:schemeClr val="accent1"/>
                </a:solidFill>
                <a:latin typeface="Roboto"/>
                <a:ea typeface="Roboto"/>
                <a:cs typeface="Roboto"/>
                <a:sym typeface="Roboto"/>
                <a:hlinkClick r:id="rId30">
                  <a:extLst>
                    <a:ext uri="{A12FA001-AC4F-418D-AE19-62706E023703}">
                      <ahyp:hlinkClr xmlns:ahyp="http://schemas.microsoft.com/office/drawing/2018/hyperlinkcolor" val="tx"/>
                    </a:ext>
                  </a:extLst>
                </a:hlinkClick>
              </a:rPr>
              <a:t>Ukrainian - Українська</a:t>
            </a:r>
            <a:endParaRPr sz="1600" b="1">
              <a:solidFill>
                <a:schemeClr val="accent1"/>
              </a:solidFill>
              <a:latin typeface="Roboto"/>
              <a:ea typeface="Roboto"/>
              <a:cs typeface="Roboto"/>
              <a:sym typeface="Roboto"/>
            </a:endParaRPr>
          </a:p>
        </p:txBody>
      </p:sp>
      <p:sp>
        <p:nvSpPr>
          <p:cNvPr id="275" name="Google Shape;275;p36"/>
          <p:cNvSpPr txBox="1"/>
          <p:nvPr/>
        </p:nvSpPr>
        <p:spPr>
          <a:xfrm>
            <a:off x="5625475" y="1959750"/>
            <a:ext cx="2640000" cy="609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Open Sans"/>
                <a:ea typeface="Open Sans"/>
                <a:cs typeface="Open Sans"/>
                <a:sym typeface="Open Sans"/>
              </a:rPr>
              <a:t>If you or someone you know is available </a:t>
            </a:r>
            <a:endParaRPr b="1">
              <a:latin typeface="Open Sans"/>
              <a:ea typeface="Open Sans"/>
              <a:cs typeface="Open Sans"/>
              <a:sym typeface="Open Sans"/>
            </a:endParaRPr>
          </a:p>
          <a:p>
            <a:pPr marL="0" lvl="0" indent="0" algn="ctr" rtl="0">
              <a:spcBef>
                <a:spcPts val="0"/>
              </a:spcBef>
              <a:spcAft>
                <a:spcPts val="0"/>
              </a:spcAft>
              <a:buNone/>
            </a:pPr>
            <a:r>
              <a:rPr lang="en" b="1">
                <a:latin typeface="Open Sans"/>
                <a:ea typeface="Open Sans"/>
                <a:cs typeface="Open Sans"/>
                <a:sym typeface="Open Sans"/>
              </a:rPr>
              <a:t>to translate Creative Commons licenses into another language, </a:t>
            </a:r>
            <a:endParaRPr b="1">
              <a:latin typeface="Open Sans"/>
              <a:ea typeface="Open Sans"/>
              <a:cs typeface="Open Sans"/>
              <a:sym typeface="Open Sans"/>
            </a:endParaRPr>
          </a:p>
          <a:p>
            <a:pPr marL="0" lvl="0" indent="0" algn="ctr" rtl="0">
              <a:spcBef>
                <a:spcPts val="0"/>
              </a:spcBef>
              <a:spcAft>
                <a:spcPts val="0"/>
              </a:spcAft>
              <a:buNone/>
            </a:pPr>
            <a:r>
              <a:rPr lang="en" b="1">
                <a:latin typeface="Open Sans"/>
                <a:ea typeface="Open Sans"/>
                <a:cs typeface="Open Sans"/>
                <a:sym typeface="Open Sans"/>
              </a:rPr>
              <a:t>please contact jan@creativecommons.org.</a:t>
            </a:r>
            <a:endParaRPr sz="1200">
              <a:latin typeface="Open Sans Light"/>
              <a:ea typeface="Open Sans Light"/>
              <a:cs typeface="Open Sans Light"/>
              <a:sym typeface="Open Sans Light"/>
            </a:endParaRPr>
          </a:p>
        </p:txBody>
      </p:sp>
      <p:sp>
        <p:nvSpPr>
          <p:cNvPr id="276" name="Google Shape;276;p36"/>
          <p:cNvSpPr txBox="1"/>
          <p:nvPr/>
        </p:nvSpPr>
        <p:spPr>
          <a:xfrm>
            <a:off x="6298225" y="924875"/>
            <a:ext cx="1294500" cy="96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200">
                <a:solidFill>
                  <a:schemeClr val="dk2"/>
                </a:solidFill>
                <a:latin typeface="Open Sans"/>
                <a:ea typeface="Open Sans"/>
                <a:cs typeface="Open Sans"/>
                <a:sym typeface="Open Sans"/>
              </a:rPr>
              <a:t>💬</a:t>
            </a:r>
            <a:endParaRPr sz="7200">
              <a:solidFill>
                <a:schemeClr val="dk2"/>
              </a:solidFill>
              <a:latin typeface="Open Sans"/>
              <a:ea typeface="Open Sans"/>
              <a:cs typeface="Open Sans"/>
              <a:sym typeface="Open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7"/>
          <p:cNvSpPr txBox="1"/>
          <p:nvPr/>
        </p:nvSpPr>
        <p:spPr>
          <a:xfrm>
            <a:off x="840925" y="1573225"/>
            <a:ext cx="2993700" cy="1148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a:solidFill>
                  <a:srgbClr val="9E9E9E"/>
                </a:solidFill>
                <a:latin typeface="Open Sans"/>
                <a:ea typeface="Open Sans"/>
                <a:cs typeface="Open Sans"/>
                <a:sym typeface="Open Sans"/>
              </a:rPr>
              <a:t>Recommended Licensing and Legal Terms </a:t>
            </a:r>
            <a:r>
              <a:rPr lang="en" sz="2400">
                <a:solidFill>
                  <a:srgbClr val="9E9E9E"/>
                </a:solidFill>
                <a:latin typeface="Open Sans"/>
                <a:ea typeface="Open Sans"/>
                <a:cs typeface="Open Sans"/>
                <a:sym typeface="Open Sans"/>
              </a:rPr>
              <a:t>that maximize free and unrestricted sharing</a:t>
            </a:r>
            <a:endParaRPr sz="2400">
              <a:solidFill>
                <a:srgbClr val="9E9E9E"/>
              </a:solidFill>
              <a:latin typeface="Open Sans"/>
              <a:ea typeface="Open Sans"/>
              <a:cs typeface="Open Sans"/>
              <a:sym typeface="Open Sans"/>
            </a:endParaRPr>
          </a:p>
        </p:txBody>
      </p:sp>
      <p:sp>
        <p:nvSpPr>
          <p:cNvPr id="282" name="Google Shape;282;p37"/>
          <p:cNvSpPr txBox="1"/>
          <p:nvPr/>
        </p:nvSpPr>
        <p:spPr>
          <a:xfrm>
            <a:off x="4481875" y="1573225"/>
            <a:ext cx="3303000" cy="726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a:solidFill>
                  <a:schemeClr val="dk1"/>
                </a:solidFill>
                <a:latin typeface="Open Sans"/>
                <a:ea typeface="Open Sans"/>
                <a:cs typeface="Open Sans"/>
                <a:sym typeface="Open Sans"/>
              </a:rPr>
              <a:t>Recommended Metadata Values </a:t>
            </a:r>
            <a:endParaRPr sz="2400" b="1">
              <a:solidFill>
                <a:schemeClr val="dk1"/>
              </a:solidFill>
              <a:latin typeface="Open Sans"/>
              <a:ea typeface="Open Sans"/>
              <a:cs typeface="Open Sans"/>
              <a:sym typeface="Open Sans"/>
            </a:endParaRPr>
          </a:p>
          <a:p>
            <a:pPr marL="0" lvl="0" indent="0" algn="ctr" rtl="0">
              <a:spcBef>
                <a:spcPts val="0"/>
              </a:spcBef>
              <a:spcAft>
                <a:spcPts val="0"/>
              </a:spcAft>
              <a:buNone/>
            </a:pPr>
            <a:r>
              <a:rPr lang="en" sz="2400">
                <a:solidFill>
                  <a:schemeClr val="dk1"/>
                </a:solidFill>
                <a:latin typeface="Open Sans"/>
                <a:ea typeface="Open Sans"/>
                <a:cs typeface="Open Sans"/>
                <a:sym typeface="Open Sans"/>
              </a:rPr>
              <a:t>that center licensing, attribution, and provenance</a:t>
            </a:r>
            <a:endParaRPr sz="2400">
              <a:solidFill>
                <a:schemeClr val="dk1"/>
              </a:solidFill>
              <a:latin typeface="Open Sans"/>
              <a:ea typeface="Open Sans"/>
              <a:cs typeface="Open Sans"/>
              <a:sym typeface="Open Sans"/>
            </a:endParaRPr>
          </a:p>
        </p:txBody>
      </p:sp>
      <p:pic>
        <p:nvPicPr>
          <p:cNvPr id="283" name="Google Shape;283;p37" descr="cc.large.png"/>
          <p:cNvPicPr preferRelativeResize="0"/>
          <p:nvPr/>
        </p:nvPicPr>
        <p:blipFill rotWithShape="1">
          <a:blip r:embed="rId3">
            <a:alphaModFix/>
          </a:blip>
          <a:srcRect/>
          <a:stretch/>
        </p:blipFill>
        <p:spPr>
          <a:xfrm>
            <a:off x="5802272" y="910998"/>
            <a:ext cx="662200" cy="662225"/>
          </a:xfrm>
          <a:prstGeom prst="rect">
            <a:avLst/>
          </a:prstGeom>
          <a:noFill/>
          <a:ln>
            <a:noFill/>
          </a:ln>
        </p:spPr>
      </p:pic>
      <p:pic>
        <p:nvPicPr>
          <p:cNvPr id="284" name="Google Shape;284;p37" descr="cc.large.png"/>
          <p:cNvPicPr preferRelativeResize="0"/>
          <p:nvPr/>
        </p:nvPicPr>
        <p:blipFill rotWithShape="1">
          <a:blip r:embed="rId3">
            <a:alphaModFix amt="40000"/>
          </a:blip>
          <a:srcRect/>
          <a:stretch/>
        </p:blipFill>
        <p:spPr>
          <a:xfrm>
            <a:off x="2006672" y="910998"/>
            <a:ext cx="662200" cy="6622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8"/>
          <p:cNvSpPr txBox="1">
            <a:spLocks noGrp="1"/>
          </p:cNvSpPr>
          <p:nvPr>
            <p:ph type="title"/>
          </p:nvPr>
        </p:nvSpPr>
        <p:spPr>
          <a:xfrm>
            <a:off x="311700" y="445025"/>
            <a:ext cx="48897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RECOMMENDED METADATA VALUES</a:t>
            </a:r>
            <a:endParaRPr/>
          </a:p>
        </p:txBody>
      </p:sp>
      <p:graphicFrame>
        <p:nvGraphicFramePr>
          <p:cNvPr id="290" name="Google Shape;290;p38"/>
          <p:cNvGraphicFramePr/>
          <p:nvPr/>
        </p:nvGraphicFramePr>
        <p:xfrm>
          <a:off x="418675" y="895350"/>
          <a:ext cx="3000000" cy="3000000"/>
        </p:xfrm>
        <a:graphic>
          <a:graphicData uri="http://schemas.openxmlformats.org/drawingml/2006/table">
            <a:tbl>
              <a:tblPr>
                <a:noFill/>
                <a:tableStyleId>{4E5BD469-7DAC-41F5-95A2-2624A233245D}</a:tableStyleId>
              </a:tblPr>
              <a:tblGrid>
                <a:gridCol w="2042750">
                  <a:extLst>
                    <a:ext uri="{9D8B030D-6E8A-4147-A177-3AD203B41FA5}">
                      <a16:colId xmlns:a16="http://schemas.microsoft.com/office/drawing/2014/main" val="20000"/>
                    </a:ext>
                  </a:extLst>
                </a:gridCol>
                <a:gridCol w="5808225">
                  <a:extLst>
                    <a:ext uri="{9D8B030D-6E8A-4147-A177-3AD203B41FA5}">
                      <a16:colId xmlns:a16="http://schemas.microsoft.com/office/drawing/2014/main" val="20001"/>
                    </a:ext>
                  </a:extLst>
                </a:gridCol>
              </a:tblGrid>
              <a:tr h="0">
                <a:tc>
                  <a:txBody>
                    <a:bodyPr/>
                    <a:lstStyle/>
                    <a:p>
                      <a:pPr marL="0" lvl="0" indent="0" algn="l" rtl="0">
                        <a:spcBef>
                          <a:spcPts val="0"/>
                        </a:spcBef>
                        <a:spcAft>
                          <a:spcPts val="0"/>
                        </a:spcAft>
                        <a:buNone/>
                      </a:pPr>
                      <a:r>
                        <a:rPr lang="en" sz="1200" b="1" u="sng">
                          <a:solidFill>
                            <a:srgbClr val="000000"/>
                          </a:solidFill>
                          <a:latin typeface="Open Sans"/>
                          <a:ea typeface="Open Sans"/>
                          <a:cs typeface="Open Sans"/>
                          <a:sym typeface="Open Sans"/>
                        </a:rPr>
                        <a:t>Metadata Value Label</a:t>
                      </a:r>
                      <a:endParaRPr sz="1200" b="1" u="sng">
                        <a:solidFill>
                          <a:srgbClr val="000000"/>
                        </a:solidFill>
                        <a:latin typeface="Open Sans"/>
                        <a:ea typeface="Open Sans"/>
                        <a:cs typeface="Open Sans"/>
                        <a:sym typeface="Open Sans"/>
                      </a:endParaRPr>
                    </a:p>
                  </a:txBody>
                  <a:tcPr marL="91425" marR="91425" marT="91425" marB="91425"/>
                </a:tc>
                <a:tc>
                  <a:txBody>
                    <a:bodyPr/>
                    <a:lstStyle/>
                    <a:p>
                      <a:pPr marL="0" lvl="0" indent="0" algn="l" rtl="0">
                        <a:spcBef>
                          <a:spcPts val="0"/>
                        </a:spcBef>
                        <a:spcAft>
                          <a:spcPts val="0"/>
                        </a:spcAft>
                        <a:buNone/>
                      </a:pPr>
                      <a:r>
                        <a:rPr lang="en" sz="1200" b="1" u="sng">
                          <a:solidFill>
                            <a:srgbClr val="000000"/>
                          </a:solidFill>
                          <a:latin typeface="Open Sans"/>
                          <a:ea typeface="Open Sans"/>
                          <a:cs typeface="Open Sans"/>
                          <a:sym typeface="Open Sans"/>
                        </a:rPr>
                        <a:t>Example Value</a:t>
                      </a:r>
                      <a:endParaRPr sz="1200" b="1" u="sng">
                        <a:solidFill>
                          <a:srgbClr val="000000"/>
                        </a:solidFill>
                        <a:latin typeface="Open Sans"/>
                        <a:ea typeface="Open Sans"/>
                        <a:cs typeface="Open Sans"/>
                        <a:sym typeface="Open Sans"/>
                      </a:endParaRPr>
                    </a:p>
                  </a:txBody>
                  <a:tcPr marL="91425" marR="91425" marT="91425" marB="91425"/>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 sz="1200" b="1">
                          <a:solidFill>
                            <a:srgbClr val="000000"/>
                          </a:solidFill>
                          <a:latin typeface="Open Sans"/>
                          <a:ea typeface="Open Sans"/>
                          <a:cs typeface="Open Sans"/>
                          <a:sym typeface="Open Sans"/>
                        </a:rPr>
                        <a:t>Title </a:t>
                      </a:r>
                      <a:endParaRPr sz="1200" b="1">
                        <a:solidFill>
                          <a:srgbClr val="000000"/>
                        </a:solidFill>
                        <a:latin typeface="Open Sans"/>
                        <a:ea typeface="Open Sans"/>
                        <a:cs typeface="Open Sans"/>
                        <a:sym typeface="Open Sans"/>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rgbClr val="000000"/>
                          </a:solidFill>
                          <a:latin typeface="Open Sans"/>
                          <a:ea typeface="Open Sans"/>
                          <a:cs typeface="Open Sans"/>
                          <a:sym typeface="Open Sans"/>
                        </a:rPr>
                        <a:t>Korean Land and Water Levels 2003</a:t>
                      </a:r>
                      <a:endParaRPr sz="1200">
                        <a:solidFill>
                          <a:srgbClr val="000000"/>
                        </a:solidFill>
                        <a:latin typeface="Open Sans"/>
                        <a:ea typeface="Open Sans"/>
                        <a:cs typeface="Open Sans"/>
                        <a:sym typeface="Open Sans"/>
                      </a:endParaRPr>
                    </a:p>
                  </a:txBody>
                  <a:tcPr marL="91425" marR="91425" marT="91425" marB="91425"/>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n" sz="1200" b="1">
                          <a:solidFill>
                            <a:srgbClr val="000000"/>
                          </a:solidFill>
                          <a:latin typeface="Open Sans"/>
                          <a:ea typeface="Open Sans"/>
                          <a:cs typeface="Open Sans"/>
                          <a:sym typeface="Open Sans"/>
                        </a:rPr>
                        <a:t>Author</a:t>
                      </a:r>
                      <a:r>
                        <a:rPr lang="en" sz="1200">
                          <a:solidFill>
                            <a:srgbClr val="000000"/>
                          </a:solidFill>
                          <a:latin typeface="Open Sans"/>
                          <a:ea typeface="Open Sans"/>
                          <a:cs typeface="Open Sans"/>
                          <a:sym typeface="Open Sans"/>
                        </a:rPr>
                        <a:t> or </a:t>
                      </a:r>
                      <a:r>
                        <a:rPr lang="en" sz="1200" b="1">
                          <a:solidFill>
                            <a:srgbClr val="000000"/>
                          </a:solidFill>
                          <a:latin typeface="Open Sans"/>
                          <a:ea typeface="Open Sans"/>
                          <a:cs typeface="Open Sans"/>
                          <a:sym typeface="Open Sans"/>
                        </a:rPr>
                        <a:t>Publisher </a:t>
                      </a:r>
                      <a:endParaRPr sz="1200">
                        <a:solidFill>
                          <a:srgbClr val="000000"/>
                        </a:solidFill>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rgbClr val="000000"/>
                          </a:solidFill>
                          <a:latin typeface="Open Sans"/>
                          <a:ea typeface="Open Sans"/>
                          <a:cs typeface="Open Sans"/>
                          <a:sym typeface="Open Sans"/>
                        </a:rPr>
                        <a:t>Korea Meteorological Administration</a:t>
                      </a:r>
                      <a:endParaRPr sz="1200">
                        <a:solidFill>
                          <a:srgbClr val="000000"/>
                        </a:solidFill>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n" sz="1200" b="1">
                          <a:solidFill>
                            <a:srgbClr val="000000"/>
                          </a:solidFill>
                          <a:latin typeface="Open Sans"/>
                          <a:ea typeface="Open Sans"/>
                          <a:cs typeface="Open Sans"/>
                          <a:sym typeface="Open Sans"/>
                        </a:rPr>
                        <a:t>Source Link </a:t>
                      </a:r>
                      <a:r>
                        <a:rPr lang="en" sz="1200">
                          <a:solidFill>
                            <a:srgbClr val="000000"/>
                          </a:solidFill>
                          <a:latin typeface="Open Sans"/>
                          <a:ea typeface="Open Sans"/>
                          <a:cs typeface="Open Sans"/>
                          <a:sym typeface="Open Sans"/>
                        </a:rPr>
                        <a:t>or </a:t>
                      </a:r>
                      <a:r>
                        <a:rPr lang="en" sz="1200" b="1">
                          <a:solidFill>
                            <a:srgbClr val="000000"/>
                          </a:solidFill>
                          <a:latin typeface="Open Sans"/>
                          <a:ea typeface="Open Sans"/>
                          <a:cs typeface="Open Sans"/>
                          <a:sym typeface="Open Sans"/>
                        </a:rPr>
                        <a:t>Identifier </a:t>
                      </a:r>
                      <a:endParaRPr sz="1200">
                        <a:solidFill>
                          <a:srgbClr val="000000"/>
                        </a:solidFill>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rgbClr val="000000"/>
                          </a:solidFill>
                          <a:latin typeface="Open Sans"/>
                          <a:ea typeface="Open Sans"/>
                          <a:cs typeface="Open Sans"/>
                          <a:sym typeface="Open Sans"/>
                        </a:rPr>
                        <a:t>doi:XXXXXXX/kma.domain</a:t>
                      </a:r>
                      <a:endParaRPr sz="1200">
                        <a:solidFill>
                          <a:srgbClr val="000000"/>
                        </a:solidFill>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3"/>
                  </a:ext>
                </a:extLst>
              </a:tr>
              <a:tr h="0">
                <a:tc>
                  <a:txBody>
                    <a:bodyPr/>
                    <a:lstStyle/>
                    <a:p>
                      <a:pPr marL="0" lvl="0" indent="0" algn="l" rtl="0">
                        <a:spcBef>
                          <a:spcPts val="0"/>
                        </a:spcBef>
                        <a:spcAft>
                          <a:spcPts val="0"/>
                        </a:spcAft>
                        <a:buNone/>
                      </a:pPr>
                      <a:r>
                        <a:rPr lang="en" sz="1200" b="1">
                          <a:solidFill>
                            <a:srgbClr val="000000"/>
                          </a:solidFill>
                          <a:latin typeface="Open Sans"/>
                          <a:ea typeface="Open Sans"/>
                          <a:cs typeface="Open Sans"/>
                          <a:sym typeface="Open Sans"/>
                        </a:rPr>
                        <a:t>License</a:t>
                      </a:r>
                      <a:endParaRPr sz="1200" b="1">
                        <a:solidFill>
                          <a:srgbClr val="000000"/>
                        </a:solidFill>
                        <a:latin typeface="Open Sans"/>
                        <a:ea typeface="Open Sans"/>
                        <a:cs typeface="Open Sans"/>
                        <a:sym typeface="Open Sans"/>
                      </a:endParaRPr>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200" u="sng">
                          <a:solidFill>
                            <a:schemeClr val="hlink"/>
                          </a:solidFill>
                          <a:latin typeface="Open Sans"/>
                          <a:ea typeface="Open Sans"/>
                          <a:cs typeface="Open Sans"/>
                          <a:sym typeface="Open Sans"/>
                          <a:hlinkClick r:id="rId3"/>
                        </a:rPr>
                        <a:t>http://creativecommons.org/publicdomain/zero/1.0</a:t>
                      </a:r>
                      <a:endParaRPr sz="1200">
                        <a:solidFill>
                          <a:srgbClr val="000000"/>
                        </a:solidFill>
                        <a:latin typeface="Open Sans"/>
                        <a:ea typeface="Open Sans"/>
                        <a:cs typeface="Open Sans"/>
                        <a:sym typeface="Open Sans"/>
                      </a:endParaRPr>
                    </a:p>
                    <a:p>
                      <a:pPr marL="0" lvl="0" indent="0" algn="l" rtl="0">
                        <a:spcBef>
                          <a:spcPts val="0"/>
                        </a:spcBef>
                        <a:spcAft>
                          <a:spcPts val="0"/>
                        </a:spcAft>
                        <a:buNone/>
                      </a:pPr>
                      <a:endParaRPr sz="1200">
                        <a:latin typeface="Open Sans"/>
                        <a:ea typeface="Open Sans"/>
                        <a:cs typeface="Open Sans"/>
                        <a:sym typeface="Open Sans"/>
                      </a:endParaRPr>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0">
                <a:tc>
                  <a:txBody>
                    <a:bodyPr/>
                    <a:lstStyle/>
                    <a:p>
                      <a:pPr marL="0" lvl="0" indent="0" algn="l" rtl="0">
                        <a:spcBef>
                          <a:spcPts val="0"/>
                        </a:spcBef>
                        <a:spcAft>
                          <a:spcPts val="0"/>
                        </a:spcAft>
                        <a:buNone/>
                      </a:pPr>
                      <a:r>
                        <a:rPr lang="en" sz="1200" b="1">
                          <a:latin typeface="Open Sans"/>
                          <a:ea typeface="Open Sans"/>
                          <a:cs typeface="Open Sans"/>
                          <a:sym typeface="Open Sans"/>
                        </a:rPr>
                        <a:t>Attribution / </a:t>
                      </a:r>
                      <a:r>
                        <a:rPr lang="en" sz="1200" b="1">
                          <a:solidFill>
                            <a:srgbClr val="000000"/>
                          </a:solidFill>
                          <a:latin typeface="Open Sans"/>
                          <a:ea typeface="Open Sans"/>
                          <a:cs typeface="Open Sans"/>
                          <a:sym typeface="Open Sans"/>
                        </a:rPr>
                        <a:t>Bibliographical Citation</a:t>
                      </a:r>
                      <a:endParaRPr sz="1200" b="1">
                        <a:solidFill>
                          <a:srgbClr val="000000"/>
                        </a:solidFill>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rgbClr val="000000"/>
                          </a:solidFill>
                          <a:latin typeface="Open Sans"/>
                          <a:ea typeface="Open Sans"/>
                          <a:cs typeface="Open Sans"/>
                          <a:sym typeface="Open Sans"/>
                        </a:rPr>
                        <a:t>Korea Meteorological Administration, Korean Land and Water Levels 2003, Issued 2004-01-01, Modified 2004-03-01, doi:XXXXXXX/kma.domain, http://creativecommons.org/publicdomain/zero/1.0, CC0 + Attribution Request.</a:t>
                      </a:r>
                      <a:endParaRPr sz="1200">
                        <a:solidFill>
                          <a:srgbClr val="000000"/>
                        </a:solidFill>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0">
                <a:tc>
                  <a:txBody>
                    <a:bodyPr/>
                    <a:lstStyle/>
                    <a:p>
                      <a:pPr marL="0" lvl="0" indent="0" algn="l" rtl="0">
                        <a:spcBef>
                          <a:spcPts val="0"/>
                        </a:spcBef>
                        <a:spcAft>
                          <a:spcPts val="0"/>
                        </a:spcAft>
                        <a:buNone/>
                      </a:pPr>
                      <a:r>
                        <a:rPr lang="en" sz="1200" b="1">
                          <a:solidFill>
                            <a:srgbClr val="000000"/>
                          </a:solidFill>
                          <a:latin typeface="Open Sans"/>
                          <a:ea typeface="Open Sans"/>
                          <a:cs typeface="Open Sans"/>
                          <a:sym typeface="Open Sans"/>
                        </a:rPr>
                        <a:t>Rights Statement</a:t>
                      </a:r>
                      <a:endParaRPr sz="1200" b="1">
                        <a:solidFill>
                          <a:srgbClr val="000000"/>
                        </a:solidFill>
                        <a:latin typeface="Open Sans"/>
                        <a:ea typeface="Open Sans"/>
                        <a:cs typeface="Open Sans"/>
                        <a:sym typeface="Open Sans"/>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sz="1200">
                          <a:solidFill>
                            <a:srgbClr val="000000"/>
                          </a:solidFill>
                          <a:latin typeface="Open Sans"/>
                          <a:ea typeface="Open Sans"/>
                          <a:cs typeface="Open Sans"/>
                          <a:sym typeface="Open Sans"/>
                        </a:rPr>
                        <a:t>CC0 + Attribution Request. This work is dedicated to the public domain, marked by CC0, which allows users worldwide to distribute, remix, adapt, and build upon the material in any medium or format, with no legal conditions on reuse. Attribution is requested in a standard format to allow reusers to easily include this information.</a:t>
                      </a:r>
                      <a:endParaRPr sz="1200">
                        <a:solidFill>
                          <a:srgbClr val="000000"/>
                        </a:solidFill>
                        <a:latin typeface="Open Sans"/>
                        <a:ea typeface="Open Sans"/>
                        <a:cs typeface="Open Sans"/>
                        <a:sym typeface="Open Sans"/>
                      </a:endParaRPr>
                    </a:p>
                  </a:txBody>
                  <a:tcPr marL="91425" marR="91425" marT="91425" marB="91425">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06"/>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9"/>
          <p:cNvSpPr txBox="1">
            <a:spLocks noGrp="1"/>
          </p:cNvSpPr>
          <p:nvPr>
            <p:ph type="title"/>
          </p:nvPr>
        </p:nvSpPr>
        <p:spPr>
          <a:xfrm>
            <a:off x="311700" y="445025"/>
            <a:ext cx="48897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STACKED CITATIONS</a:t>
            </a:r>
            <a:endParaRPr/>
          </a:p>
        </p:txBody>
      </p:sp>
      <p:graphicFrame>
        <p:nvGraphicFramePr>
          <p:cNvPr id="296" name="Google Shape;296;p39"/>
          <p:cNvGraphicFramePr/>
          <p:nvPr/>
        </p:nvGraphicFramePr>
        <p:xfrm>
          <a:off x="357125" y="969900"/>
          <a:ext cx="3000000" cy="3000000"/>
        </p:xfrm>
        <a:graphic>
          <a:graphicData uri="http://schemas.openxmlformats.org/drawingml/2006/table">
            <a:tbl>
              <a:tblPr>
                <a:noFill/>
                <a:tableStyleId>{8277508F-BD4D-42D4-A120-06450A498246}</a:tableStyleId>
              </a:tblPr>
              <a:tblGrid>
                <a:gridCol w="1462875">
                  <a:extLst>
                    <a:ext uri="{9D8B030D-6E8A-4147-A177-3AD203B41FA5}">
                      <a16:colId xmlns:a16="http://schemas.microsoft.com/office/drawing/2014/main" val="20000"/>
                    </a:ext>
                  </a:extLst>
                </a:gridCol>
                <a:gridCol w="2595650">
                  <a:extLst>
                    <a:ext uri="{9D8B030D-6E8A-4147-A177-3AD203B41FA5}">
                      <a16:colId xmlns:a16="http://schemas.microsoft.com/office/drawing/2014/main" val="20001"/>
                    </a:ext>
                  </a:extLst>
                </a:gridCol>
                <a:gridCol w="4131750">
                  <a:extLst>
                    <a:ext uri="{9D8B030D-6E8A-4147-A177-3AD203B41FA5}">
                      <a16:colId xmlns:a16="http://schemas.microsoft.com/office/drawing/2014/main" val="20002"/>
                    </a:ext>
                  </a:extLst>
                </a:gridCol>
              </a:tblGrid>
              <a:tr h="299825">
                <a:tc>
                  <a:txBody>
                    <a:bodyPr/>
                    <a:lstStyle/>
                    <a:p>
                      <a:pPr marL="0" lvl="0" indent="0" algn="l" rtl="0">
                        <a:lnSpc>
                          <a:spcPct val="115000"/>
                        </a:lnSpc>
                        <a:spcBef>
                          <a:spcPts val="0"/>
                        </a:spcBef>
                        <a:spcAft>
                          <a:spcPts val="0"/>
                        </a:spcAft>
                        <a:buNone/>
                      </a:pPr>
                      <a:endParaRPr sz="1200" b="1" u="sng">
                        <a:solidFill>
                          <a:srgbClr val="000000"/>
                        </a:solidFill>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200" b="1" u="sng">
                          <a:solidFill>
                            <a:srgbClr val="000000"/>
                          </a:solidFill>
                          <a:latin typeface="Open Sans"/>
                          <a:ea typeface="Open Sans"/>
                          <a:cs typeface="Open Sans"/>
                          <a:sym typeface="Open Sans"/>
                        </a:rPr>
                        <a:t>Metadata Value Label</a:t>
                      </a:r>
                      <a:endParaRPr sz="1200" b="1" u="sng">
                        <a:solidFill>
                          <a:srgbClr val="000000"/>
                        </a:solidFill>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200" b="1" u="sng">
                          <a:solidFill>
                            <a:srgbClr val="000000"/>
                          </a:solidFill>
                          <a:latin typeface="Open Sans"/>
                          <a:ea typeface="Open Sans"/>
                          <a:cs typeface="Open Sans"/>
                          <a:sym typeface="Open Sans"/>
                        </a:rPr>
                        <a:t>Example Value</a:t>
                      </a:r>
                      <a:endParaRPr sz="1200" b="1" u="sng">
                        <a:solidFill>
                          <a:srgbClr val="000000"/>
                        </a:solidFill>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2547975">
                <a:tc>
                  <a:txBody>
                    <a:bodyPr/>
                    <a:lstStyle/>
                    <a:p>
                      <a:pPr marL="0" lvl="0" indent="0" algn="l" rtl="0">
                        <a:lnSpc>
                          <a:spcPct val="115000"/>
                        </a:lnSpc>
                        <a:spcBef>
                          <a:spcPts val="0"/>
                        </a:spcBef>
                        <a:spcAft>
                          <a:spcPts val="0"/>
                        </a:spcAft>
                        <a:buNone/>
                      </a:pPr>
                      <a:r>
                        <a:rPr lang="en" sz="1200" b="1"/>
                        <a:t>ABOUT MY DATA/</a:t>
                      </a:r>
                      <a:endParaRPr sz="1200" b="1"/>
                    </a:p>
                    <a:p>
                      <a:pPr marL="0" lvl="0" indent="0" algn="l" rtl="0">
                        <a:lnSpc>
                          <a:spcPct val="115000"/>
                        </a:lnSpc>
                        <a:spcBef>
                          <a:spcPts val="0"/>
                        </a:spcBef>
                        <a:spcAft>
                          <a:spcPts val="0"/>
                        </a:spcAft>
                        <a:buNone/>
                      </a:pPr>
                      <a:r>
                        <a:rPr lang="en" sz="1200" b="1"/>
                        <a:t>DATABASE/</a:t>
                      </a:r>
                      <a:endParaRPr sz="1200" b="1"/>
                    </a:p>
                    <a:p>
                      <a:pPr marL="0" lvl="0" indent="0" algn="l" rtl="0">
                        <a:lnSpc>
                          <a:spcPct val="115000"/>
                        </a:lnSpc>
                        <a:spcBef>
                          <a:spcPts val="0"/>
                        </a:spcBef>
                        <a:spcAft>
                          <a:spcPts val="0"/>
                        </a:spcAft>
                        <a:buNone/>
                      </a:pPr>
                      <a:r>
                        <a:rPr lang="en" sz="1200" b="1"/>
                        <a:t>PRODUCT</a:t>
                      </a:r>
                      <a:endParaRPr sz="1200" b="1"/>
                    </a:p>
                    <a:p>
                      <a:pPr marL="0" lvl="0" indent="0" algn="l" rtl="0">
                        <a:lnSpc>
                          <a:spcPct val="115000"/>
                        </a:lnSpc>
                        <a:spcBef>
                          <a:spcPts val="0"/>
                        </a:spcBef>
                        <a:spcAft>
                          <a:spcPts val="0"/>
                        </a:spcAft>
                        <a:buNone/>
                      </a:pPr>
                      <a:br>
                        <a:rPr lang="en" sz="1200" b="1"/>
                      </a:br>
                      <a:r>
                        <a:rPr lang="en" sz="1200" b="1" i="1"/>
                        <a:t>My organization has something to share with you, and </a:t>
                      </a:r>
                      <a:r>
                        <a:rPr lang="en" sz="1200" b="1" i="1" u="sng"/>
                        <a:t>we want to make sure you attribute us and our sources</a:t>
                      </a:r>
                      <a:r>
                        <a:rPr lang="en" sz="1200" b="1" i="1"/>
                        <a:t>.</a:t>
                      </a:r>
                      <a:endParaRPr sz="1200" b="1" i="1"/>
                    </a:p>
                  </a:txBody>
                  <a:tcPr marL="95250" marR="95250" marT="95250" marB="952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200" b="1">
                          <a:solidFill>
                            <a:srgbClr val="333333"/>
                          </a:solidFill>
                        </a:rPr>
                        <a:t>Bibliographical Citation</a:t>
                      </a:r>
                      <a:endParaRPr sz="1200" b="1">
                        <a:solidFill>
                          <a:srgbClr val="333333"/>
                        </a:solidFill>
                      </a:endParaRPr>
                    </a:p>
                    <a:p>
                      <a:pPr marL="0" lvl="0" indent="0" algn="l" rtl="0">
                        <a:lnSpc>
                          <a:spcPct val="115000"/>
                        </a:lnSpc>
                        <a:spcBef>
                          <a:spcPts val="0"/>
                        </a:spcBef>
                        <a:spcAft>
                          <a:spcPts val="0"/>
                        </a:spcAft>
                        <a:buNone/>
                      </a:pPr>
                      <a:r>
                        <a:rPr lang="en" sz="1200">
                          <a:solidFill>
                            <a:srgbClr val="333333"/>
                          </a:solidFill>
                        </a:rPr>
                        <a:t>(equivalent to </a:t>
                      </a:r>
                      <a:r>
                        <a:rPr lang="en" sz="1200" b="1">
                          <a:solidFill>
                            <a:srgbClr val="333333"/>
                          </a:solidFill>
                        </a:rPr>
                        <a:t>dcterms:bibliographicCitation</a:t>
                      </a:r>
                      <a:r>
                        <a:rPr lang="en" sz="1200">
                          <a:solidFill>
                            <a:srgbClr val="333333"/>
                          </a:solidFill>
                        </a:rPr>
                        <a:t>)</a:t>
                      </a:r>
                      <a:endParaRPr sz="1200">
                        <a:solidFill>
                          <a:srgbClr val="333333"/>
                        </a:solidFill>
                      </a:endParaRPr>
                    </a:p>
                    <a:p>
                      <a:pPr marL="0" lvl="0" indent="0" algn="l" rtl="0">
                        <a:lnSpc>
                          <a:spcPct val="115000"/>
                        </a:lnSpc>
                        <a:spcBef>
                          <a:spcPts val="0"/>
                        </a:spcBef>
                        <a:spcAft>
                          <a:spcPts val="0"/>
                        </a:spcAft>
                        <a:buNone/>
                      </a:pPr>
                      <a:br>
                        <a:rPr lang="en" sz="1200">
                          <a:solidFill>
                            <a:srgbClr val="333333"/>
                          </a:solidFill>
                        </a:rPr>
                      </a:br>
                      <a:r>
                        <a:rPr lang="en" sz="1200" i="1">
                          <a:solidFill>
                            <a:srgbClr val="333333"/>
                          </a:solidFill>
                        </a:rPr>
                        <a:t>Here is how to </a:t>
                      </a:r>
                      <a:r>
                        <a:rPr lang="en" sz="1200" b="1" i="1">
                          <a:solidFill>
                            <a:srgbClr val="333333"/>
                          </a:solidFill>
                        </a:rPr>
                        <a:t>cite us and our sources</a:t>
                      </a:r>
                      <a:r>
                        <a:rPr lang="en" sz="1200" i="1">
                          <a:solidFill>
                            <a:srgbClr val="333333"/>
                          </a:solidFill>
                        </a:rPr>
                        <a:t>: </a:t>
                      </a:r>
                      <a:endParaRPr sz="1200" i="1">
                        <a:solidFill>
                          <a:srgbClr val="333333"/>
                        </a:solidFill>
                      </a:endParaRPr>
                    </a:p>
                    <a:p>
                      <a:pPr marL="0" lvl="0" indent="0" algn="l" rtl="0">
                        <a:lnSpc>
                          <a:spcPct val="115000"/>
                        </a:lnSpc>
                        <a:spcBef>
                          <a:spcPts val="0"/>
                        </a:spcBef>
                        <a:spcAft>
                          <a:spcPts val="0"/>
                        </a:spcAft>
                        <a:buNone/>
                      </a:pPr>
                      <a:r>
                        <a:rPr lang="en" sz="1200" i="1">
                          <a:solidFill>
                            <a:srgbClr val="333333"/>
                          </a:solidFill>
                        </a:rPr>
                        <a:t>[Our Citation: Title, Publisher, Identifier, License, etc.]</a:t>
                      </a:r>
                      <a:endParaRPr sz="1200" i="1">
                        <a:solidFill>
                          <a:srgbClr val="333333"/>
                        </a:solidFill>
                      </a:endParaRPr>
                    </a:p>
                    <a:p>
                      <a:pPr marL="0" lvl="0" indent="0" algn="l" rtl="0">
                        <a:lnSpc>
                          <a:spcPct val="115000"/>
                        </a:lnSpc>
                        <a:spcBef>
                          <a:spcPts val="0"/>
                        </a:spcBef>
                        <a:spcAft>
                          <a:spcPts val="0"/>
                        </a:spcAft>
                        <a:buNone/>
                      </a:pPr>
                      <a:r>
                        <a:rPr lang="en" sz="1200" i="1">
                          <a:solidFill>
                            <a:srgbClr val="333333"/>
                          </a:solidFill>
                        </a:rPr>
                        <a:t>[Our Source 1: Title, Publisher, Identifier, License, etc.]</a:t>
                      </a:r>
                      <a:endParaRPr sz="1200" i="1">
                        <a:solidFill>
                          <a:srgbClr val="333333"/>
                        </a:solidFill>
                      </a:endParaRPr>
                    </a:p>
                    <a:p>
                      <a:pPr marL="0" lvl="0" indent="0" algn="l" rtl="0">
                        <a:lnSpc>
                          <a:spcPct val="115000"/>
                        </a:lnSpc>
                        <a:spcBef>
                          <a:spcPts val="0"/>
                        </a:spcBef>
                        <a:spcAft>
                          <a:spcPts val="0"/>
                        </a:spcAft>
                        <a:buNone/>
                      </a:pPr>
                      <a:r>
                        <a:rPr lang="en" sz="1200" i="1">
                          <a:solidFill>
                            <a:srgbClr val="333333"/>
                          </a:solidFill>
                        </a:rPr>
                        <a:t>[Our Source 2: Title, Publisher, Identifier, License, etc.]</a:t>
                      </a:r>
                      <a:endParaRPr sz="1200" i="1">
                        <a:solidFill>
                          <a:srgbClr val="333333"/>
                        </a:solidFill>
                      </a:endParaRPr>
                    </a:p>
                    <a:p>
                      <a:pPr marL="0" lvl="0" indent="0" algn="l" rtl="0">
                        <a:lnSpc>
                          <a:spcPct val="115000"/>
                        </a:lnSpc>
                        <a:spcBef>
                          <a:spcPts val="0"/>
                        </a:spcBef>
                        <a:spcAft>
                          <a:spcPts val="0"/>
                        </a:spcAft>
                        <a:buNone/>
                      </a:pPr>
                      <a:r>
                        <a:rPr lang="en" sz="1200" i="1">
                          <a:solidFill>
                            <a:srgbClr val="333333"/>
                          </a:solidFill>
                        </a:rPr>
                        <a:t>… etc.</a:t>
                      </a:r>
                      <a:endParaRPr sz="1200" i="1">
                        <a:solidFill>
                          <a:srgbClr val="333333"/>
                        </a:solidFill>
                      </a:endParaRPr>
                    </a:p>
                  </a:txBody>
                  <a:tcPr marL="95250" marR="95250" marT="95250" marB="952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200">
                          <a:solidFill>
                            <a:srgbClr val="333333"/>
                          </a:solidFill>
                        </a:rPr>
                        <a:t>User’s Org, Land and Water Levels Across Asia 2003, 31/10/2024, doi:XXXXXXX/user.domain, CC BY 4.0.</a:t>
                      </a:r>
                      <a:endParaRPr sz="1200">
                        <a:solidFill>
                          <a:srgbClr val="333333"/>
                        </a:solidFill>
                      </a:endParaRPr>
                    </a:p>
                    <a:p>
                      <a:pPr marL="0" lvl="0" indent="0" algn="l" rtl="0">
                        <a:lnSpc>
                          <a:spcPct val="115000"/>
                        </a:lnSpc>
                        <a:spcBef>
                          <a:spcPts val="0"/>
                        </a:spcBef>
                        <a:spcAft>
                          <a:spcPts val="0"/>
                        </a:spcAft>
                        <a:buNone/>
                      </a:pPr>
                      <a:r>
                        <a:rPr lang="en" sz="1200">
                          <a:solidFill>
                            <a:srgbClr val="333333"/>
                          </a:solidFill>
                        </a:rPr>
                        <a:t>;</a:t>
                      </a:r>
                      <a:endParaRPr sz="1200">
                        <a:solidFill>
                          <a:srgbClr val="333333"/>
                        </a:solidFill>
                      </a:endParaRPr>
                    </a:p>
                    <a:p>
                      <a:pPr marL="0" lvl="0" indent="0" algn="l" rtl="0">
                        <a:lnSpc>
                          <a:spcPct val="115000"/>
                        </a:lnSpc>
                        <a:spcBef>
                          <a:spcPts val="0"/>
                        </a:spcBef>
                        <a:spcAft>
                          <a:spcPts val="0"/>
                        </a:spcAft>
                        <a:buNone/>
                      </a:pPr>
                      <a:r>
                        <a:rPr lang="en" sz="1200">
                          <a:solidFill>
                            <a:srgbClr val="333333"/>
                          </a:solidFill>
                        </a:rPr>
                        <a:t>Climate Data Store (CDS), KMA Korean Land and Water Levels 2003, 21/05/2004, doi:XXXXXXX/cds.domain, CC0 with Attribution Request</a:t>
                      </a:r>
                      <a:endParaRPr sz="1200">
                        <a:solidFill>
                          <a:srgbClr val="333333"/>
                        </a:solidFill>
                      </a:endParaRPr>
                    </a:p>
                    <a:p>
                      <a:pPr marL="0" lvl="0" indent="0" algn="l" rtl="0">
                        <a:lnSpc>
                          <a:spcPct val="115000"/>
                        </a:lnSpc>
                        <a:spcBef>
                          <a:spcPts val="0"/>
                        </a:spcBef>
                        <a:spcAft>
                          <a:spcPts val="0"/>
                        </a:spcAft>
                        <a:buNone/>
                      </a:pPr>
                      <a:r>
                        <a:rPr lang="en" sz="1200">
                          <a:solidFill>
                            <a:srgbClr val="333333"/>
                          </a:solidFill>
                        </a:rPr>
                        <a:t>;</a:t>
                      </a:r>
                      <a:endParaRPr sz="1200">
                        <a:solidFill>
                          <a:srgbClr val="333333"/>
                        </a:solidFill>
                      </a:endParaRPr>
                    </a:p>
                    <a:p>
                      <a:pPr marL="0" lvl="0" indent="0" algn="l" rtl="0">
                        <a:lnSpc>
                          <a:spcPct val="115000"/>
                        </a:lnSpc>
                        <a:spcBef>
                          <a:spcPts val="0"/>
                        </a:spcBef>
                        <a:spcAft>
                          <a:spcPts val="0"/>
                        </a:spcAft>
                        <a:buNone/>
                      </a:pPr>
                      <a:r>
                        <a:rPr lang="en" sz="1200">
                          <a:solidFill>
                            <a:srgbClr val="333333"/>
                          </a:solidFill>
                        </a:rPr>
                        <a:t>Korea Meteorological Administration, Korean Land and Water Levels 2003, 01/01/2004, doi:XXXXXXX/kma.domain, CC0 with Attribution Request</a:t>
                      </a:r>
                      <a:endParaRPr sz="1200">
                        <a:solidFill>
                          <a:srgbClr val="333333"/>
                        </a:solidFill>
                      </a:endParaRPr>
                    </a:p>
                    <a:p>
                      <a:pPr marL="0" lvl="0" indent="0" algn="l" rtl="0">
                        <a:lnSpc>
                          <a:spcPct val="115000"/>
                        </a:lnSpc>
                        <a:spcBef>
                          <a:spcPts val="0"/>
                        </a:spcBef>
                        <a:spcAft>
                          <a:spcPts val="0"/>
                        </a:spcAft>
                        <a:buNone/>
                      </a:pPr>
                      <a:r>
                        <a:rPr lang="en" sz="1200">
                          <a:solidFill>
                            <a:srgbClr val="333333"/>
                          </a:solidFill>
                        </a:rPr>
                        <a:t>;</a:t>
                      </a:r>
                      <a:endParaRPr sz="1200">
                        <a:solidFill>
                          <a:srgbClr val="333333"/>
                        </a:solidFill>
                      </a:endParaRPr>
                    </a:p>
                    <a:p>
                      <a:pPr marL="0" lvl="0" indent="0" algn="l" rtl="0">
                        <a:lnSpc>
                          <a:spcPct val="115000"/>
                        </a:lnSpc>
                        <a:spcBef>
                          <a:spcPts val="0"/>
                        </a:spcBef>
                        <a:spcAft>
                          <a:spcPts val="0"/>
                        </a:spcAft>
                        <a:buNone/>
                      </a:pPr>
                      <a:r>
                        <a:rPr lang="en" sz="1200">
                          <a:solidFill>
                            <a:srgbClr val="333333"/>
                          </a:solidFill>
                        </a:rPr>
                        <a:t>Japan Meteorological Agency, Japanese Land and Water Levels 2003, 01/01/2004, doi:XXXXXXX/jma.domain, CC BY 4.0.</a:t>
                      </a:r>
                      <a:endParaRPr sz="1200">
                        <a:solidFill>
                          <a:srgbClr val="333333"/>
                        </a:solidFill>
                      </a:endParaRPr>
                    </a:p>
                  </a:txBody>
                  <a:tcPr marL="95250" marR="95250" marT="95250" marB="952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0"/>
          <p:cNvSpPr txBox="1">
            <a:spLocks noGrp="1"/>
          </p:cNvSpPr>
          <p:nvPr>
            <p:ph type="title"/>
          </p:nvPr>
        </p:nvSpPr>
        <p:spPr>
          <a:xfrm>
            <a:off x="311700" y="445025"/>
            <a:ext cx="48897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STACKED CITATIONS</a:t>
            </a:r>
            <a:endParaRPr/>
          </a:p>
        </p:txBody>
      </p:sp>
      <p:graphicFrame>
        <p:nvGraphicFramePr>
          <p:cNvPr id="302" name="Google Shape;302;p40"/>
          <p:cNvGraphicFramePr/>
          <p:nvPr/>
        </p:nvGraphicFramePr>
        <p:xfrm>
          <a:off x="413900" y="947175"/>
          <a:ext cx="3000000" cy="3000000"/>
        </p:xfrm>
        <a:graphic>
          <a:graphicData uri="http://schemas.openxmlformats.org/drawingml/2006/table">
            <a:tbl>
              <a:tblPr>
                <a:noFill/>
                <a:tableStyleId>{8277508F-BD4D-42D4-A120-06450A498246}</a:tableStyleId>
              </a:tblPr>
              <a:tblGrid>
                <a:gridCol w="1224425">
                  <a:extLst>
                    <a:ext uri="{9D8B030D-6E8A-4147-A177-3AD203B41FA5}">
                      <a16:colId xmlns:a16="http://schemas.microsoft.com/office/drawing/2014/main" val="20000"/>
                    </a:ext>
                  </a:extLst>
                </a:gridCol>
                <a:gridCol w="3220125">
                  <a:extLst>
                    <a:ext uri="{9D8B030D-6E8A-4147-A177-3AD203B41FA5}">
                      <a16:colId xmlns:a16="http://schemas.microsoft.com/office/drawing/2014/main" val="20001"/>
                    </a:ext>
                  </a:extLst>
                </a:gridCol>
                <a:gridCol w="3643525">
                  <a:extLst>
                    <a:ext uri="{9D8B030D-6E8A-4147-A177-3AD203B41FA5}">
                      <a16:colId xmlns:a16="http://schemas.microsoft.com/office/drawing/2014/main" val="20002"/>
                    </a:ext>
                  </a:extLst>
                </a:gridCol>
              </a:tblGrid>
              <a:tr h="315000">
                <a:tc>
                  <a:txBody>
                    <a:bodyPr/>
                    <a:lstStyle/>
                    <a:p>
                      <a:pPr marL="0" lvl="0" indent="0" algn="l" rtl="0">
                        <a:lnSpc>
                          <a:spcPct val="115000"/>
                        </a:lnSpc>
                        <a:spcBef>
                          <a:spcPts val="0"/>
                        </a:spcBef>
                        <a:spcAft>
                          <a:spcPts val="0"/>
                        </a:spcAft>
                        <a:buNone/>
                      </a:pPr>
                      <a:endParaRPr sz="1200" b="1">
                        <a:solidFill>
                          <a:srgbClr val="333333"/>
                        </a:solidFill>
                      </a:endParaRPr>
                    </a:p>
                  </a:txBody>
                  <a:tcPr marL="63500" marR="63500" marT="63500" marB="635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200" b="1" u="sng">
                          <a:solidFill>
                            <a:srgbClr val="000000"/>
                          </a:solidFill>
                          <a:latin typeface="Open Sans"/>
                          <a:ea typeface="Open Sans"/>
                          <a:cs typeface="Open Sans"/>
                          <a:sym typeface="Open Sans"/>
                        </a:rPr>
                        <a:t>Metadata Value Label</a:t>
                      </a:r>
                      <a:endParaRPr sz="1200" b="1" u="sng">
                        <a:solidFill>
                          <a:srgbClr val="000000"/>
                        </a:solidFill>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200" b="1" u="sng">
                          <a:solidFill>
                            <a:srgbClr val="000000"/>
                          </a:solidFill>
                          <a:latin typeface="Open Sans"/>
                          <a:ea typeface="Open Sans"/>
                          <a:cs typeface="Open Sans"/>
                          <a:sym typeface="Open Sans"/>
                        </a:rPr>
                        <a:t>Example Value</a:t>
                      </a:r>
                      <a:endParaRPr sz="1200" b="1" u="sng">
                        <a:solidFill>
                          <a:srgbClr val="000000"/>
                        </a:solidFill>
                        <a:latin typeface="Open Sans"/>
                        <a:ea typeface="Open Sans"/>
                        <a:cs typeface="Open Sans"/>
                        <a:sym typeface="Open Sa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2006800">
                <a:tc>
                  <a:txBody>
                    <a:bodyPr/>
                    <a:lstStyle/>
                    <a:p>
                      <a:pPr marL="0" lvl="0" indent="0" algn="l" rtl="0">
                        <a:lnSpc>
                          <a:spcPct val="115000"/>
                        </a:lnSpc>
                        <a:spcBef>
                          <a:spcPts val="0"/>
                        </a:spcBef>
                        <a:spcAft>
                          <a:spcPts val="0"/>
                        </a:spcAft>
                        <a:buNone/>
                      </a:pPr>
                      <a:r>
                        <a:rPr lang="en" sz="1200" b="1">
                          <a:solidFill>
                            <a:srgbClr val="333333"/>
                          </a:solidFill>
                        </a:rPr>
                        <a:t>ABOUT MY SOURCE(S)</a:t>
                      </a:r>
                      <a:endParaRPr sz="1200" b="1">
                        <a:solidFill>
                          <a:srgbClr val="333333"/>
                        </a:solidFill>
                      </a:endParaRPr>
                    </a:p>
                    <a:p>
                      <a:pPr marL="0" lvl="0" indent="0" algn="l" rtl="0">
                        <a:lnSpc>
                          <a:spcPct val="115000"/>
                        </a:lnSpc>
                        <a:spcBef>
                          <a:spcPts val="0"/>
                        </a:spcBef>
                        <a:spcAft>
                          <a:spcPts val="0"/>
                        </a:spcAft>
                        <a:buNone/>
                      </a:pPr>
                      <a:br>
                        <a:rPr lang="en" sz="1200" b="1">
                          <a:solidFill>
                            <a:srgbClr val="333333"/>
                          </a:solidFill>
                        </a:rPr>
                      </a:br>
                      <a:r>
                        <a:rPr lang="en" sz="1200" b="1" i="1">
                          <a:solidFill>
                            <a:srgbClr val="333333"/>
                          </a:solidFill>
                        </a:rPr>
                        <a:t>My organization got data from other sources, and</a:t>
                      </a:r>
                      <a:r>
                        <a:rPr lang="en" sz="1200" b="1" i="1" u="sng">
                          <a:solidFill>
                            <a:srgbClr val="333333"/>
                          </a:solidFill>
                        </a:rPr>
                        <a:t> we want to attribute our sources</a:t>
                      </a:r>
                      <a:r>
                        <a:rPr lang="en" sz="1200" b="1" i="1">
                          <a:solidFill>
                            <a:srgbClr val="333333"/>
                          </a:solidFill>
                        </a:rPr>
                        <a:t>.</a:t>
                      </a:r>
                      <a:endParaRPr sz="1200" b="1" i="1">
                        <a:solidFill>
                          <a:srgbClr val="333333"/>
                        </a:solidFill>
                      </a:endParaRPr>
                    </a:p>
                  </a:txBody>
                  <a:tcPr marL="63500" marR="63500" marT="63500" marB="635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200" b="1">
                          <a:solidFill>
                            <a:srgbClr val="333333"/>
                          </a:solidFill>
                        </a:rPr>
                        <a:t>Source 1 Bibliographical Citation</a:t>
                      </a:r>
                      <a:endParaRPr sz="1200" b="1">
                        <a:solidFill>
                          <a:srgbClr val="333333"/>
                        </a:solidFill>
                      </a:endParaRPr>
                    </a:p>
                    <a:p>
                      <a:pPr marL="0" lvl="0" indent="0" algn="l" rtl="0">
                        <a:lnSpc>
                          <a:spcPct val="115000"/>
                        </a:lnSpc>
                        <a:spcBef>
                          <a:spcPts val="0"/>
                        </a:spcBef>
                        <a:spcAft>
                          <a:spcPts val="0"/>
                        </a:spcAft>
                        <a:buNone/>
                      </a:pPr>
                      <a:r>
                        <a:rPr lang="en" sz="1200">
                          <a:solidFill>
                            <a:srgbClr val="333333"/>
                          </a:solidFill>
                        </a:rPr>
                        <a:t>(</a:t>
                      </a:r>
                      <a:r>
                        <a:rPr lang="en" sz="1200" b="1">
                          <a:solidFill>
                            <a:srgbClr val="333333"/>
                          </a:solidFill>
                        </a:rPr>
                        <a:t>dcterms:source1BibliographicCitation</a:t>
                      </a:r>
                      <a:r>
                        <a:rPr lang="en" sz="1200">
                          <a:solidFill>
                            <a:srgbClr val="333333"/>
                          </a:solidFill>
                        </a:rPr>
                        <a:t>)</a:t>
                      </a:r>
                      <a:endParaRPr sz="1200">
                        <a:solidFill>
                          <a:srgbClr val="333333"/>
                        </a:solidFill>
                      </a:endParaRPr>
                    </a:p>
                    <a:p>
                      <a:pPr marL="0" lvl="0" indent="0" algn="l" rtl="0">
                        <a:lnSpc>
                          <a:spcPct val="115000"/>
                        </a:lnSpc>
                        <a:spcBef>
                          <a:spcPts val="0"/>
                        </a:spcBef>
                        <a:spcAft>
                          <a:spcPts val="0"/>
                        </a:spcAft>
                        <a:buNone/>
                      </a:pPr>
                      <a:br>
                        <a:rPr lang="en" sz="1200">
                          <a:solidFill>
                            <a:srgbClr val="333333"/>
                          </a:solidFill>
                        </a:rPr>
                      </a:br>
                      <a:r>
                        <a:rPr lang="en" sz="1200" i="1">
                          <a:solidFill>
                            <a:srgbClr val="333333"/>
                          </a:solidFill>
                        </a:rPr>
                        <a:t>Context: Here is the </a:t>
                      </a:r>
                      <a:r>
                        <a:rPr lang="en" sz="1200" b="1" i="1">
                          <a:solidFill>
                            <a:srgbClr val="333333"/>
                          </a:solidFill>
                        </a:rPr>
                        <a:t>citation of our Source 1 and their sources</a:t>
                      </a:r>
                      <a:r>
                        <a:rPr lang="en" sz="1200" i="1">
                          <a:solidFill>
                            <a:srgbClr val="333333"/>
                          </a:solidFill>
                        </a:rPr>
                        <a:t>: </a:t>
                      </a:r>
                      <a:endParaRPr sz="1200" i="1">
                        <a:solidFill>
                          <a:srgbClr val="333333"/>
                        </a:solidFill>
                      </a:endParaRPr>
                    </a:p>
                    <a:p>
                      <a:pPr marL="0" lvl="0" indent="0" algn="l" rtl="0">
                        <a:lnSpc>
                          <a:spcPct val="115000"/>
                        </a:lnSpc>
                        <a:spcBef>
                          <a:spcPts val="0"/>
                        </a:spcBef>
                        <a:spcAft>
                          <a:spcPts val="0"/>
                        </a:spcAft>
                        <a:buNone/>
                      </a:pPr>
                      <a:r>
                        <a:rPr lang="en" sz="1200" i="1">
                          <a:solidFill>
                            <a:srgbClr val="333333"/>
                          </a:solidFill>
                        </a:rPr>
                        <a:t>[Our Source 1: Title, Publisher, Identifier, License, etc.]</a:t>
                      </a:r>
                      <a:endParaRPr sz="1200" i="1">
                        <a:solidFill>
                          <a:srgbClr val="333333"/>
                        </a:solidFill>
                      </a:endParaRPr>
                    </a:p>
                    <a:p>
                      <a:pPr marL="0" lvl="0" indent="0" algn="l" rtl="0">
                        <a:lnSpc>
                          <a:spcPct val="115000"/>
                        </a:lnSpc>
                        <a:spcBef>
                          <a:spcPts val="0"/>
                        </a:spcBef>
                        <a:spcAft>
                          <a:spcPts val="0"/>
                        </a:spcAft>
                        <a:buNone/>
                      </a:pPr>
                      <a:r>
                        <a:rPr lang="en" sz="1200" i="1">
                          <a:solidFill>
                            <a:srgbClr val="333333"/>
                          </a:solidFill>
                        </a:rPr>
                        <a:t>[Source 1’s Source 1: Title, Publisher, Identifier, License, etc.]</a:t>
                      </a:r>
                      <a:endParaRPr sz="1200" i="1">
                        <a:solidFill>
                          <a:srgbClr val="333333"/>
                        </a:solidFill>
                      </a:endParaRPr>
                    </a:p>
                    <a:p>
                      <a:pPr marL="0" lvl="0" indent="0" algn="l" rtl="0">
                        <a:lnSpc>
                          <a:spcPct val="115000"/>
                        </a:lnSpc>
                        <a:spcBef>
                          <a:spcPts val="0"/>
                        </a:spcBef>
                        <a:spcAft>
                          <a:spcPts val="0"/>
                        </a:spcAft>
                        <a:buNone/>
                      </a:pPr>
                      <a:r>
                        <a:rPr lang="en" sz="1200" i="1">
                          <a:solidFill>
                            <a:srgbClr val="333333"/>
                          </a:solidFill>
                        </a:rPr>
                        <a:t>[Source 1’s Source 2: Title, Publisher, Identifier, License, etc.]</a:t>
                      </a:r>
                      <a:endParaRPr sz="1200" i="1">
                        <a:solidFill>
                          <a:srgbClr val="333333"/>
                        </a:solidFill>
                      </a:endParaRPr>
                    </a:p>
                    <a:p>
                      <a:pPr marL="0" lvl="0" indent="0" algn="l" rtl="0">
                        <a:lnSpc>
                          <a:spcPct val="115000"/>
                        </a:lnSpc>
                        <a:spcBef>
                          <a:spcPts val="0"/>
                        </a:spcBef>
                        <a:spcAft>
                          <a:spcPts val="0"/>
                        </a:spcAft>
                        <a:buNone/>
                      </a:pPr>
                      <a:r>
                        <a:rPr lang="en" sz="1200" i="1">
                          <a:solidFill>
                            <a:srgbClr val="333333"/>
                          </a:solidFill>
                        </a:rPr>
                        <a:t>…</a:t>
                      </a:r>
                      <a:endParaRPr sz="1200" i="1">
                        <a:solidFill>
                          <a:srgbClr val="333333"/>
                        </a:solidFill>
                      </a:endParaRPr>
                    </a:p>
                  </a:txBody>
                  <a:tcPr marL="95250" marR="95250" marT="95250" marB="952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200">
                          <a:solidFill>
                            <a:srgbClr val="333333"/>
                          </a:solidFill>
                        </a:rPr>
                        <a:t>Climate Data Store (CDS), “KMA Korean Land and Water Levels 2003”, 21/05/2004, doi:XXXXXXX/cds.domain, CC0 with Attribution Request</a:t>
                      </a:r>
                      <a:endParaRPr sz="1200">
                        <a:solidFill>
                          <a:srgbClr val="333333"/>
                        </a:solidFill>
                      </a:endParaRPr>
                    </a:p>
                    <a:p>
                      <a:pPr marL="0" lvl="0" indent="0" algn="l" rtl="0">
                        <a:lnSpc>
                          <a:spcPct val="115000"/>
                        </a:lnSpc>
                        <a:spcBef>
                          <a:spcPts val="0"/>
                        </a:spcBef>
                        <a:spcAft>
                          <a:spcPts val="0"/>
                        </a:spcAft>
                        <a:buNone/>
                      </a:pPr>
                      <a:r>
                        <a:rPr lang="en" sz="1200">
                          <a:solidFill>
                            <a:srgbClr val="333333"/>
                          </a:solidFill>
                        </a:rPr>
                        <a:t>;</a:t>
                      </a:r>
                      <a:endParaRPr sz="1200">
                        <a:solidFill>
                          <a:srgbClr val="333333"/>
                        </a:solidFill>
                      </a:endParaRPr>
                    </a:p>
                    <a:p>
                      <a:pPr marL="0" lvl="0" indent="0" algn="l" rtl="0">
                        <a:lnSpc>
                          <a:spcPct val="115000"/>
                        </a:lnSpc>
                        <a:spcBef>
                          <a:spcPts val="0"/>
                        </a:spcBef>
                        <a:spcAft>
                          <a:spcPts val="0"/>
                        </a:spcAft>
                        <a:buNone/>
                      </a:pPr>
                      <a:r>
                        <a:rPr lang="en" sz="1200">
                          <a:solidFill>
                            <a:srgbClr val="333333"/>
                          </a:solidFill>
                        </a:rPr>
                        <a:t>Korea Meteorological Administration, “Korean Land and Water Levels 2003”, 01/01/2004, doi:XXXXXXX/kma.domain, CC0 with Attribution Request</a:t>
                      </a:r>
                      <a:endParaRPr sz="1200">
                        <a:solidFill>
                          <a:srgbClr val="333333"/>
                        </a:solidFill>
                      </a:endParaRPr>
                    </a:p>
                  </a:txBody>
                  <a:tcPr marL="95250" marR="95250" marT="95250" marB="952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41"/>
          <p:cNvSpPr txBox="1">
            <a:spLocks noGrp="1"/>
          </p:cNvSpPr>
          <p:nvPr>
            <p:ph type="body" idx="1"/>
          </p:nvPr>
        </p:nvSpPr>
        <p:spPr>
          <a:xfrm>
            <a:off x="311700" y="923875"/>
            <a:ext cx="81495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000000"/>
                </a:solidFill>
              </a:rPr>
              <a:t>A complete, formal attribution should include: </a:t>
            </a:r>
            <a:endParaRPr sz="1800">
              <a:solidFill>
                <a:srgbClr val="000000"/>
              </a:solidFill>
            </a:endParaRPr>
          </a:p>
          <a:p>
            <a:pPr marL="457200" lvl="0" indent="-342900" algn="l" rtl="0">
              <a:spcBef>
                <a:spcPts val="1200"/>
              </a:spcBef>
              <a:spcAft>
                <a:spcPts val="0"/>
              </a:spcAft>
              <a:buClr>
                <a:srgbClr val="000000"/>
              </a:buClr>
              <a:buSzPts val="1800"/>
              <a:buFont typeface="Source Sans 3"/>
              <a:buChar char="●"/>
            </a:pPr>
            <a:r>
              <a:rPr lang="en" sz="1800" b="1">
                <a:solidFill>
                  <a:srgbClr val="000000"/>
                </a:solidFill>
              </a:rPr>
              <a:t>T</a:t>
            </a:r>
            <a:r>
              <a:rPr lang="en" sz="1800">
                <a:solidFill>
                  <a:srgbClr val="000000"/>
                </a:solidFill>
              </a:rPr>
              <a:t>itle</a:t>
            </a:r>
            <a:endParaRPr sz="1800">
              <a:solidFill>
                <a:srgbClr val="000000"/>
              </a:solidFill>
            </a:endParaRPr>
          </a:p>
          <a:p>
            <a:pPr marL="457200" lvl="0" indent="-342900" algn="l" rtl="0">
              <a:spcBef>
                <a:spcPts val="0"/>
              </a:spcBef>
              <a:spcAft>
                <a:spcPts val="0"/>
              </a:spcAft>
              <a:buClr>
                <a:srgbClr val="000000"/>
              </a:buClr>
              <a:buSzPts val="1800"/>
              <a:buFont typeface="Source Sans 3"/>
              <a:buChar char="●"/>
            </a:pPr>
            <a:r>
              <a:rPr lang="en" sz="1800" b="1">
                <a:solidFill>
                  <a:srgbClr val="000000"/>
                </a:solidFill>
              </a:rPr>
              <a:t>A</a:t>
            </a:r>
            <a:r>
              <a:rPr lang="en" sz="1800">
                <a:solidFill>
                  <a:srgbClr val="000000"/>
                </a:solidFill>
              </a:rPr>
              <a:t>uthor or Publisher</a:t>
            </a:r>
            <a:endParaRPr sz="1800">
              <a:solidFill>
                <a:srgbClr val="000000"/>
              </a:solidFill>
            </a:endParaRPr>
          </a:p>
          <a:p>
            <a:pPr marL="457200" lvl="0" indent="-342900" algn="l" rtl="0">
              <a:spcBef>
                <a:spcPts val="0"/>
              </a:spcBef>
              <a:spcAft>
                <a:spcPts val="0"/>
              </a:spcAft>
              <a:buClr>
                <a:srgbClr val="000000"/>
              </a:buClr>
              <a:buSzPts val="1800"/>
              <a:buFont typeface="Source Sans 3"/>
              <a:buChar char="●"/>
            </a:pPr>
            <a:r>
              <a:rPr lang="en" sz="1800" b="1">
                <a:solidFill>
                  <a:srgbClr val="000000"/>
                </a:solidFill>
              </a:rPr>
              <a:t>S</a:t>
            </a:r>
            <a:r>
              <a:rPr lang="en" sz="1800">
                <a:solidFill>
                  <a:srgbClr val="000000"/>
                </a:solidFill>
              </a:rPr>
              <a:t>ource Link</a:t>
            </a:r>
            <a:endParaRPr sz="1800">
              <a:solidFill>
                <a:srgbClr val="000000"/>
              </a:solidFill>
            </a:endParaRPr>
          </a:p>
          <a:p>
            <a:pPr marL="457200" lvl="0" indent="-342900" algn="l" rtl="0">
              <a:spcBef>
                <a:spcPts val="0"/>
              </a:spcBef>
              <a:spcAft>
                <a:spcPts val="0"/>
              </a:spcAft>
              <a:buClr>
                <a:srgbClr val="000000"/>
              </a:buClr>
              <a:buSzPts val="1800"/>
              <a:buFont typeface="Source Sans 3"/>
              <a:buChar char="●"/>
            </a:pPr>
            <a:r>
              <a:rPr lang="en" sz="1800" b="1">
                <a:solidFill>
                  <a:srgbClr val="000000"/>
                </a:solidFill>
              </a:rPr>
              <a:t>L</a:t>
            </a:r>
            <a:r>
              <a:rPr lang="en" sz="1800">
                <a:solidFill>
                  <a:srgbClr val="000000"/>
                </a:solidFill>
              </a:rPr>
              <a:t>icense or Legal Terms</a:t>
            </a:r>
            <a:endParaRPr sz="1800">
              <a:solidFill>
                <a:srgbClr val="000000"/>
              </a:solidFill>
            </a:endParaRPr>
          </a:p>
          <a:p>
            <a:pPr marL="457200" lvl="0" indent="-342900" algn="l" rtl="0">
              <a:spcBef>
                <a:spcPts val="0"/>
              </a:spcBef>
              <a:spcAft>
                <a:spcPts val="0"/>
              </a:spcAft>
              <a:buClr>
                <a:srgbClr val="000000"/>
              </a:buClr>
              <a:buSzPts val="1800"/>
              <a:buFont typeface="Arial"/>
              <a:buChar char="●"/>
            </a:pPr>
            <a:r>
              <a:rPr lang="en" sz="1800" b="1">
                <a:solidFill>
                  <a:srgbClr val="000000"/>
                </a:solidFill>
              </a:rPr>
              <a:t>A</a:t>
            </a:r>
            <a:r>
              <a:rPr lang="en" sz="1800">
                <a:solidFill>
                  <a:srgbClr val="000000"/>
                </a:solidFill>
              </a:rPr>
              <a:t>ttribution Statement or Bibliographic Citation</a:t>
            </a:r>
            <a:endParaRPr sz="1800">
              <a:solidFill>
                <a:srgbClr val="000000"/>
              </a:solidFill>
            </a:endParaRPr>
          </a:p>
          <a:p>
            <a:pPr marL="457200" lvl="0" indent="-342900" algn="l" rtl="0">
              <a:spcBef>
                <a:spcPts val="0"/>
              </a:spcBef>
              <a:spcAft>
                <a:spcPts val="0"/>
              </a:spcAft>
              <a:buClr>
                <a:srgbClr val="000000"/>
              </a:buClr>
              <a:buSzPts val="1800"/>
              <a:buFont typeface="Arial"/>
              <a:buChar char="●"/>
            </a:pPr>
            <a:r>
              <a:rPr lang="en" sz="1800" b="1">
                <a:solidFill>
                  <a:srgbClr val="000000"/>
                </a:solidFill>
              </a:rPr>
              <a:t>R</a:t>
            </a:r>
            <a:r>
              <a:rPr lang="en" sz="1800">
                <a:solidFill>
                  <a:srgbClr val="000000"/>
                </a:solidFill>
              </a:rPr>
              <a:t>ights Statement</a:t>
            </a:r>
            <a:endParaRPr sz="1800">
              <a:solidFill>
                <a:srgbClr val="000000"/>
              </a:solidFill>
            </a:endParaRPr>
          </a:p>
          <a:p>
            <a:pPr marL="0" lvl="0" indent="0" algn="l" rtl="0">
              <a:spcBef>
                <a:spcPts val="0"/>
              </a:spcBef>
              <a:spcAft>
                <a:spcPts val="0"/>
              </a:spcAft>
              <a:buNone/>
            </a:pPr>
            <a:endParaRPr sz="1600" i="1">
              <a:solidFill>
                <a:srgbClr val="000000"/>
              </a:solidFill>
            </a:endParaRPr>
          </a:p>
          <a:p>
            <a:pPr marL="0" lvl="0" indent="0" algn="l" rtl="0">
              <a:spcBef>
                <a:spcPts val="1200"/>
              </a:spcBef>
              <a:spcAft>
                <a:spcPts val="1200"/>
              </a:spcAft>
              <a:buNone/>
            </a:pPr>
            <a:endParaRPr sz="1600"/>
          </a:p>
        </p:txBody>
      </p:sp>
      <p:sp>
        <p:nvSpPr>
          <p:cNvPr id="308" name="Google Shape;308;p41"/>
          <p:cNvSpPr txBox="1">
            <a:spLocks noGrp="1"/>
          </p:cNvSpPr>
          <p:nvPr>
            <p:ph type="title"/>
          </p:nvPr>
        </p:nvSpPr>
        <p:spPr>
          <a:xfrm>
            <a:off x="311700" y="445025"/>
            <a:ext cx="83751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METADATA: USE TASLAR</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Shape 312"/>
        <p:cNvGrpSpPr/>
        <p:nvPr/>
      </p:nvGrpSpPr>
      <p:grpSpPr>
        <a:xfrm>
          <a:off x="0" y="0"/>
          <a:ext cx="0" cy="0"/>
          <a:chOff x="0" y="0"/>
          <a:chExt cx="0" cy="0"/>
        </a:xfrm>
      </p:grpSpPr>
      <p:sp>
        <p:nvSpPr>
          <p:cNvPr id="313" name="Google Shape;313;p42"/>
          <p:cNvSpPr txBox="1">
            <a:spLocks noGrp="1"/>
          </p:cNvSpPr>
          <p:nvPr>
            <p:ph type="body" idx="1"/>
          </p:nvPr>
        </p:nvSpPr>
        <p:spPr>
          <a:xfrm>
            <a:off x="311700" y="923875"/>
            <a:ext cx="81495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t>Find your organization’s policy for sharing data.</a:t>
            </a:r>
            <a:endParaRPr sz="1600"/>
          </a:p>
          <a:p>
            <a:pPr marL="457200" lvl="0" indent="-330200" algn="l" rtl="0">
              <a:spcBef>
                <a:spcPts val="1200"/>
              </a:spcBef>
              <a:spcAft>
                <a:spcPts val="0"/>
              </a:spcAft>
              <a:buSzPts val="1600"/>
              <a:buChar char="●"/>
            </a:pPr>
            <a:r>
              <a:rPr lang="en" sz="1600"/>
              <a:t>Was it easy to find?</a:t>
            </a:r>
            <a:endParaRPr sz="1600"/>
          </a:p>
          <a:p>
            <a:pPr marL="457200" lvl="0" indent="-330200" algn="l" rtl="0">
              <a:spcBef>
                <a:spcPts val="0"/>
              </a:spcBef>
              <a:spcAft>
                <a:spcPts val="0"/>
              </a:spcAft>
              <a:buSzPts val="1600"/>
              <a:buChar char="●"/>
            </a:pPr>
            <a:r>
              <a:rPr lang="en" sz="1600"/>
              <a:t>Is it publicly available? (If so, please paste links into the chat, so others can see)</a:t>
            </a:r>
            <a:endParaRPr sz="1600"/>
          </a:p>
          <a:p>
            <a:pPr marL="457200" lvl="0" indent="-330200" algn="l" rtl="0">
              <a:spcBef>
                <a:spcPts val="0"/>
              </a:spcBef>
              <a:spcAft>
                <a:spcPts val="0"/>
              </a:spcAft>
              <a:buSzPts val="1600"/>
              <a:buChar char="●"/>
            </a:pPr>
            <a:r>
              <a:rPr lang="en" sz="1600"/>
              <a:t>Are you lacking a separate policy (perhaps it is bundled with other intellectual property policy) or lacking it completely?</a:t>
            </a:r>
            <a:endParaRPr sz="1600"/>
          </a:p>
        </p:txBody>
      </p:sp>
      <p:sp>
        <p:nvSpPr>
          <p:cNvPr id="314" name="Google Shape;314;p42"/>
          <p:cNvSpPr txBox="1">
            <a:spLocks noGrp="1"/>
          </p:cNvSpPr>
          <p:nvPr>
            <p:ph type="title"/>
          </p:nvPr>
        </p:nvSpPr>
        <p:spPr>
          <a:xfrm>
            <a:off x="311700" y="445025"/>
            <a:ext cx="83751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chemeClr val="accent1"/>
                </a:solidFill>
              </a:rPr>
              <a:t>WORKSHOP TASKS</a:t>
            </a:r>
            <a:endParaRPr>
              <a:solidFill>
                <a:schemeClr val="accent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Shape 318"/>
        <p:cNvGrpSpPr/>
        <p:nvPr/>
      </p:nvGrpSpPr>
      <p:grpSpPr>
        <a:xfrm>
          <a:off x="0" y="0"/>
          <a:ext cx="0" cy="0"/>
          <a:chOff x="0" y="0"/>
          <a:chExt cx="0" cy="0"/>
        </a:xfrm>
      </p:grpSpPr>
      <p:sp>
        <p:nvSpPr>
          <p:cNvPr id="319" name="Google Shape;319;p43"/>
          <p:cNvSpPr txBox="1">
            <a:spLocks noGrp="1"/>
          </p:cNvSpPr>
          <p:nvPr>
            <p:ph type="body" idx="1"/>
          </p:nvPr>
        </p:nvSpPr>
        <p:spPr>
          <a:xfrm>
            <a:off x="311700" y="923875"/>
            <a:ext cx="81495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t>Regarding your organization’s policy for sharing data:</a:t>
            </a:r>
            <a:endParaRPr sz="1600"/>
          </a:p>
          <a:p>
            <a:pPr marL="457200" lvl="0" indent="-330200" algn="l" rtl="0">
              <a:spcBef>
                <a:spcPts val="1200"/>
              </a:spcBef>
              <a:spcAft>
                <a:spcPts val="0"/>
              </a:spcAft>
              <a:buSzPts val="1600"/>
              <a:buChar char="●"/>
            </a:pPr>
            <a:r>
              <a:rPr lang="en" sz="1600"/>
              <a:t>Does the policy specify which license(s) to use?</a:t>
            </a:r>
            <a:endParaRPr sz="1600"/>
          </a:p>
          <a:p>
            <a:pPr marL="457200" lvl="0" indent="-330200" algn="l" rtl="0">
              <a:spcBef>
                <a:spcPts val="0"/>
              </a:spcBef>
              <a:spcAft>
                <a:spcPts val="0"/>
              </a:spcAft>
              <a:buSzPts val="1600"/>
              <a:buChar char="●"/>
            </a:pPr>
            <a:r>
              <a:rPr lang="en" sz="1600"/>
              <a:t>Is it aligned with our recommendations?</a:t>
            </a:r>
            <a:endParaRPr sz="1600"/>
          </a:p>
          <a:p>
            <a:pPr marL="0" lvl="0" indent="0" algn="l" rtl="0">
              <a:spcBef>
                <a:spcPts val="1200"/>
              </a:spcBef>
              <a:spcAft>
                <a:spcPts val="0"/>
              </a:spcAft>
              <a:buNone/>
            </a:pPr>
            <a:endParaRPr sz="1600"/>
          </a:p>
          <a:p>
            <a:pPr marL="0" lvl="0" indent="0" algn="l" rtl="0">
              <a:spcBef>
                <a:spcPts val="1200"/>
              </a:spcBef>
              <a:spcAft>
                <a:spcPts val="1200"/>
              </a:spcAft>
              <a:buNone/>
            </a:pPr>
            <a:r>
              <a:rPr lang="en" sz="1600"/>
              <a:t>For those of you who didn’t find a policy, did you find anything else interesting in this context? </a:t>
            </a:r>
            <a:endParaRPr sz="1600"/>
          </a:p>
        </p:txBody>
      </p:sp>
      <p:sp>
        <p:nvSpPr>
          <p:cNvPr id="320" name="Google Shape;320;p43"/>
          <p:cNvSpPr txBox="1">
            <a:spLocks noGrp="1"/>
          </p:cNvSpPr>
          <p:nvPr>
            <p:ph type="title"/>
          </p:nvPr>
        </p:nvSpPr>
        <p:spPr>
          <a:xfrm>
            <a:off x="311700" y="445025"/>
            <a:ext cx="83751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chemeClr val="accent1"/>
                </a:solidFill>
              </a:rPr>
              <a:t>WORKSHOP TASKS</a:t>
            </a:r>
            <a:endParaRPr>
              <a:solidFill>
                <a:schemeClr val="accent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Shape 324"/>
        <p:cNvGrpSpPr/>
        <p:nvPr/>
      </p:nvGrpSpPr>
      <p:grpSpPr>
        <a:xfrm>
          <a:off x="0" y="0"/>
          <a:ext cx="0" cy="0"/>
          <a:chOff x="0" y="0"/>
          <a:chExt cx="0" cy="0"/>
        </a:xfrm>
      </p:grpSpPr>
      <p:sp>
        <p:nvSpPr>
          <p:cNvPr id="325" name="Google Shape;325;p44"/>
          <p:cNvSpPr txBox="1">
            <a:spLocks noGrp="1"/>
          </p:cNvSpPr>
          <p:nvPr>
            <p:ph type="body" idx="1"/>
          </p:nvPr>
        </p:nvSpPr>
        <p:spPr>
          <a:xfrm>
            <a:off x="311700" y="923875"/>
            <a:ext cx="81495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t>Regardless if your organization has a policy for sharing data or not:</a:t>
            </a:r>
            <a:endParaRPr sz="1600"/>
          </a:p>
          <a:p>
            <a:pPr marL="457200" lvl="0" indent="-330200" algn="l" rtl="0">
              <a:spcBef>
                <a:spcPts val="1200"/>
              </a:spcBef>
              <a:spcAft>
                <a:spcPts val="0"/>
              </a:spcAft>
              <a:buSzPts val="1600"/>
              <a:buChar char="●"/>
            </a:pPr>
            <a:r>
              <a:rPr lang="en" sz="1600"/>
              <a:t>Do you know how to go about improving the existing or adopting a new policy?</a:t>
            </a:r>
            <a:endParaRPr sz="1600"/>
          </a:p>
          <a:p>
            <a:pPr marL="457200" lvl="0" indent="-330200" algn="l" rtl="0">
              <a:spcBef>
                <a:spcPts val="0"/>
              </a:spcBef>
              <a:spcAft>
                <a:spcPts val="0"/>
              </a:spcAft>
              <a:buSzPts val="1600"/>
              <a:buChar char="●"/>
            </a:pPr>
            <a:r>
              <a:rPr lang="en" sz="1600"/>
              <a:t>Who are the key colleagues to raise the question with?</a:t>
            </a:r>
            <a:endParaRPr sz="1600"/>
          </a:p>
          <a:p>
            <a:pPr marL="457200" lvl="0" indent="-330200" algn="l" rtl="0">
              <a:spcBef>
                <a:spcPts val="0"/>
              </a:spcBef>
              <a:spcAft>
                <a:spcPts val="0"/>
              </a:spcAft>
              <a:buSzPts val="1600"/>
              <a:buChar char="●"/>
            </a:pPr>
            <a:r>
              <a:rPr lang="en" sz="1600"/>
              <a:t>Would you like help?</a:t>
            </a:r>
            <a:endParaRPr sz="1600"/>
          </a:p>
        </p:txBody>
      </p:sp>
      <p:sp>
        <p:nvSpPr>
          <p:cNvPr id="326" name="Google Shape;326;p44"/>
          <p:cNvSpPr txBox="1">
            <a:spLocks noGrp="1"/>
          </p:cNvSpPr>
          <p:nvPr>
            <p:ph type="title"/>
          </p:nvPr>
        </p:nvSpPr>
        <p:spPr>
          <a:xfrm>
            <a:off x="311700" y="445025"/>
            <a:ext cx="83751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chemeClr val="accent1"/>
                </a:solidFill>
              </a:rPr>
              <a:t>WORKSHOP TASKS</a:t>
            </a:r>
            <a:endParaRPr>
              <a:solidFill>
                <a:schemeClr val="accen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8"/>
          <p:cNvSpPr txBox="1">
            <a:spLocks noGrp="1"/>
          </p:cNvSpPr>
          <p:nvPr>
            <p:ph type="body" idx="1"/>
          </p:nvPr>
        </p:nvSpPr>
        <p:spPr>
          <a:xfrm>
            <a:off x="311700" y="923875"/>
            <a:ext cx="8149500" cy="341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t>How familiar are you with licenses? </a:t>
            </a:r>
            <a:endParaRPr sz="1600"/>
          </a:p>
          <a:p>
            <a:pPr marL="0" lvl="0" indent="0" algn="l" rtl="0">
              <a:spcBef>
                <a:spcPts val="1200"/>
              </a:spcBef>
              <a:spcAft>
                <a:spcPts val="0"/>
              </a:spcAft>
              <a:buNone/>
            </a:pPr>
            <a:r>
              <a:rPr lang="en" sz="1600"/>
              <a:t>🤷 Completely unfamiliar - I have never heard of licenses before.</a:t>
            </a:r>
            <a:endParaRPr sz="1600"/>
          </a:p>
          <a:p>
            <a:pPr marL="0" lvl="0" indent="0" algn="l" rtl="0">
              <a:spcBef>
                <a:spcPts val="1200"/>
              </a:spcBef>
              <a:spcAft>
                <a:spcPts val="0"/>
              </a:spcAft>
              <a:buNone/>
            </a:pPr>
            <a:r>
              <a:rPr lang="en" sz="1600"/>
              <a:t>👀 Aware - I have heard of licenses but don't know about them.</a:t>
            </a:r>
            <a:endParaRPr sz="1600"/>
          </a:p>
          <a:p>
            <a:pPr marL="0" lvl="0" indent="0" algn="l" rtl="0">
              <a:spcBef>
                <a:spcPts val="1200"/>
              </a:spcBef>
              <a:spcAft>
                <a:spcPts val="0"/>
              </a:spcAft>
              <a:buNone/>
            </a:pPr>
            <a:r>
              <a:rPr lang="en" sz="1600"/>
              <a:t>🤓 Somewhat familiar - I may have learned some or selected a license before, but my understanding is limited.</a:t>
            </a:r>
            <a:endParaRPr sz="1600"/>
          </a:p>
          <a:p>
            <a:pPr marL="0" lvl="0" indent="0" algn="l" rtl="0">
              <a:spcBef>
                <a:spcPts val="1200"/>
              </a:spcBef>
              <a:spcAft>
                <a:spcPts val="1200"/>
              </a:spcAft>
              <a:buNone/>
            </a:pPr>
            <a:r>
              <a:rPr lang="en" sz="1600"/>
              <a:t>💯 Confident - I have applied a license and understand how they are used.</a:t>
            </a:r>
            <a:endParaRPr sz="1600"/>
          </a:p>
        </p:txBody>
      </p:sp>
      <p:sp>
        <p:nvSpPr>
          <p:cNvPr id="111" name="Google Shape;111;p18"/>
          <p:cNvSpPr txBox="1">
            <a:spLocks noGrp="1"/>
          </p:cNvSpPr>
          <p:nvPr>
            <p:ph type="title"/>
          </p:nvPr>
        </p:nvSpPr>
        <p:spPr>
          <a:xfrm>
            <a:off x="311700" y="445025"/>
            <a:ext cx="83751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OPENING QUESTIONS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Shape 330"/>
        <p:cNvGrpSpPr/>
        <p:nvPr/>
      </p:nvGrpSpPr>
      <p:grpSpPr>
        <a:xfrm>
          <a:off x="0" y="0"/>
          <a:ext cx="0" cy="0"/>
          <a:chOff x="0" y="0"/>
          <a:chExt cx="0" cy="0"/>
        </a:xfrm>
      </p:grpSpPr>
      <p:sp>
        <p:nvSpPr>
          <p:cNvPr id="331" name="Google Shape;331;p45"/>
          <p:cNvSpPr txBox="1">
            <a:spLocks noGrp="1"/>
          </p:cNvSpPr>
          <p:nvPr>
            <p:ph type="body" idx="1"/>
          </p:nvPr>
        </p:nvSpPr>
        <p:spPr>
          <a:xfrm>
            <a:off x="311700" y="923875"/>
            <a:ext cx="81495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t>What challenges do you face with your organization’s open data licensing, policies, and/or platforms, if any? </a:t>
            </a:r>
            <a:endParaRPr sz="1600"/>
          </a:p>
          <a:p>
            <a:pPr marL="0" lvl="0" indent="0" algn="l" rtl="0">
              <a:spcBef>
                <a:spcPts val="1200"/>
              </a:spcBef>
              <a:spcAft>
                <a:spcPts val="1200"/>
              </a:spcAft>
              <a:buNone/>
            </a:pPr>
            <a:r>
              <a:rPr lang="en" sz="1600"/>
              <a:t>What support would be helpful for improving your rganization’s open data licensing, policies, and/or platforms, if any? </a:t>
            </a:r>
            <a:endParaRPr sz="1600"/>
          </a:p>
        </p:txBody>
      </p:sp>
      <p:sp>
        <p:nvSpPr>
          <p:cNvPr id="332" name="Google Shape;332;p45"/>
          <p:cNvSpPr txBox="1">
            <a:spLocks noGrp="1"/>
          </p:cNvSpPr>
          <p:nvPr>
            <p:ph type="title"/>
          </p:nvPr>
        </p:nvSpPr>
        <p:spPr>
          <a:xfrm>
            <a:off x="311700" y="445025"/>
            <a:ext cx="83751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chemeClr val="accent1"/>
                </a:solidFill>
              </a:rPr>
              <a:t>DISCUSSION</a:t>
            </a:r>
            <a:endParaRPr>
              <a:solidFill>
                <a:schemeClr val="accent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46"/>
          <p:cNvSpPr txBox="1">
            <a:spLocks noGrp="1"/>
          </p:cNvSpPr>
          <p:nvPr>
            <p:ph type="ctrTitle"/>
          </p:nvPr>
        </p:nvSpPr>
        <p:spPr>
          <a:xfrm>
            <a:off x="310900" y="287375"/>
            <a:ext cx="79188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Q&amp;A + DISCUSSION</a:t>
            </a:r>
            <a:endParaRPr/>
          </a:p>
        </p:txBody>
      </p:sp>
      <p:sp>
        <p:nvSpPr>
          <p:cNvPr id="338" name="Google Shape;338;p46"/>
          <p:cNvSpPr txBox="1">
            <a:spLocks noGrp="1"/>
          </p:cNvSpPr>
          <p:nvPr>
            <p:ph type="subTitle" idx="1"/>
          </p:nvPr>
        </p:nvSpPr>
        <p:spPr>
          <a:xfrm>
            <a:off x="310900" y="2376925"/>
            <a:ext cx="7918800" cy="1240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400" b="0" u="sng">
                <a:solidFill>
                  <a:schemeClr val="accent1"/>
                </a:solidFill>
                <a:latin typeface="Source Sans 3"/>
                <a:ea typeface="Source Sans 3"/>
                <a:cs typeface="Source Sans 3"/>
                <a:sym typeface="Source Sans 3"/>
                <a:hlinkClick r:id="rId3">
                  <a:extLst>
                    <a:ext uri="{A12FA001-AC4F-418D-AE19-62706E023703}">
                      <ahyp:hlinkClr xmlns:ahyp="http://schemas.microsoft.com/office/drawing/2018/hyperlinkcolor" val="tx"/>
                    </a:ext>
                  </a:extLst>
                </a:hlinkClick>
              </a:rPr>
              <a:t>Read the Report: Recommended Best Practices For Better Sharing Of Climate Data</a:t>
            </a:r>
            <a:endParaRPr sz="1400" b="0">
              <a:solidFill>
                <a:schemeClr val="accent1"/>
              </a:solidFill>
              <a:latin typeface="Source Sans 3"/>
              <a:ea typeface="Source Sans 3"/>
              <a:cs typeface="Source Sans 3"/>
              <a:sym typeface="Source Sans 3"/>
            </a:endParaRPr>
          </a:p>
          <a:p>
            <a:pPr marL="0" lvl="0" indent="0" algn="ctr" rtl="0">
              <a:spcBef>
                <a:spcPts val="0"/>
              </a:spcBef>
              <a:spcAft>
                <a:spcPts val="0"/>
              </a:spcAft>
              <a:buNone/>
            </a:pPr>
            <a:endParaRPr sz="1200" b="0">
              <a:solidFill>
                <a:schemeClr val="accent1"/>
              </a:solidFill>
              <a:latin typeface="Source Sans 3"/>
              <a:ea typeface="Source Sans 3"/>
              <a:cs typeface="Source Sans 3"/>
              <a:sym typeface="Source Sans 3"/>
            </a:endParaRPr>
          </a:p>
          <a:p>
            <a:pPr marL="0" lvl="0" indent="0" algn="ctr" rtl="0">
              <a:spcBef>
                <a:spcPts val="0"/>
              </a:spcBef>
              <a:spcAft>
                <a:spcPts val="0"/>
              </a:spcAft>
              <a:buNone/>
            </a:pPr>
            <a:r>
              <a:rPr lang="en" sz="1200" u="sng">
                <a:solidFill>
                  <a:schemeClr val="accent1"/>
                </a:solidFill>
                <a:latin typeface="Roboto"/>
                <a:ea typeface="Roboto"/>
                <a:cs typeface="Roboto"/>
                <a:sym typeface="Roboto"/>
                <a:hlinkClick r:id="rId4">
                  <a:extLst>
                    <a:ext uri="{A12FA001-AC4F-418D-AE19-62706E023703}">
                      <ahyp:hlinkClr xmlns:ahyp="http://schemas.microsoft.com/office/drawing/2018/hyperlinkcolor" val="tx"/>
                    </a:ext>
                  </a:extLst>
                </a:hlinkClick>
              </a:rPr>
              <a:t>التوصيات متوفرة باللغة العربية</a:t>
            </a:r>
            <a:r>
              <a:rPr lang="en" sz="1200" b="0">
                <a:solidFill>
                  <a:schemeClr val="accent1"/>
                </a:solidFill>
                <a:latin typeface="Arial"/>
                <a:ea typeface="Arial"/>
                <a:cs typeface="Arial"/>
                <a:sym typeface="Arial"/>
              </a:rPr>
              <a:t> </a:t>
            </a:r>
            <a:r>
              <a:rPr lang="en" sz="1200" b="0">
                <a:solidFill>
                  <a:schemeClr val="accent1"/>
                </a:solidFill>
                <a:latin typeface="Source Sans 3"/>
                <a:ea typeface="Source Sans 3"/>
                <a:cs typeface="Source Sans 3"/>
                <a:sym typeface="Source Sans 3"/>
              </a:rPr>
              <a:t>|</a:t>
            </a:r>
            <a:r>
              <a:rPr lang="en" sz="1200" b="0">
                <a:solidFill>
                  <a:schemeClr val="accent1"/>
                </a:solidFill>
                <a:latin typeface="Arial"/>
                <a:ea typeface="Arial"/>
                <a:cs typeface="Arial"/>
                <a:sym typeface="Arial"/>
              </a:rPr>
              <a:t> </a:t>
            </a:r>
            <a:r>
              <a:rPr lang="en" sz="1200" u="sng">
                <a:solidFill>
                  <a:schemeClr val="accent1"/>
                </a:solidFill>
                <a:latin typeface="Roboto"/>
                <a:ea typeface="Roboto"/>
                <a:cs typeface="Roboto"/>
                <a:sym typeface="Roboto"/>
                <a:hlinkClick r:id="rId5">
                  <a:extLst>
                    <a:ext uri="{A12FA001-AC4F-418D-AE19-62706E023703}">
                      <ahyp:hlinkClr xmlns:ahyp="http://schemas.microsoft.com/office/drawing/2018/hyperlinkcolor" val="tx"/>
                    </a:ext>
                  </a:extLst>
                </a:hlinkClick>
              </a:rPr>
              <a:t>提供中文版推荐</a:t>
            </a:r>
            <a:r>
              <a:rPr lang="en" sz="1200" b="0">
                <a:solidFill>
                  <a:schemeClr val="accent1"/>
                </a:solidFill>
                <a:latin typeface="Arial"/>
                <a:ea typeface="Arial"/>
                <a:cs typeface="Arial"/>
                <a:sym typeface="Arial"/>
              </a:rPr>
              <a:t> </a:t>
            </a:r>
            <a:r>
              <a:rPr lang="en" sz="1200" b="0">
                <a:solidFill>
                  <a:schemeClr val="accent1"/>
                </a:solidFill>
                <a:latin typeface="Source Sans 3"/>
                <a:ea typeface="Source Sans 3"/>
                <a:cs typeface="Source Sans 3"/>
                <a:sym typeface="Source Sans 3"/>
              </a:rPr>
              <a:t>|</a:t>
            </a:r>
            <a:r>
              <a:rPr lang="en" sz="1200" b="0">
                <a:solidFill>
                  <a:schemeClr val="accent1"/>
                </a:solidFill>
                <a:latin typeface="Arial"/>
                <a:ea typeface="Arial"/>
                <a:cs typeface="Arial"/>
                <a:sym typeface="Arial"/>
              </a:rPr>
              <a:t> </a:t>
            </a:r>
            <a:r>
              <a:rPr lang="en" sz="1200" u="sng">
                <a:solidFill>
                  <a:schemeClr val="accent1"/>
                </a:solidFill>
                <a:latin typeface="Roboto"/>
                <a:ea typeface="Roboto"/>
                <a:cs typeface="Roboto"/>
                <a:sym typeface="Roboto"/>
                <a:hlinkClick r:id="rId6">
                  <a:extLst>
                    <a:ext uri="{A12FA001-AC4F-418D-AE19-62706E023703}">
                      <ahyp:hlinkClr xmlns:ahyp="http://schemas.microsoft.com/office/drawing/2018/hyperlinkcolor" val="tx"/>
                    </a:ext>
                  </a:extLst>
                </a:hlinkClick>
              </a:rPr>
              <a:t>Recommandations en français</a:t>
            </a:r>
            <a:r>
              <a:rPr lang="en" sz="1200" b="0">
                <a:solidFill>
                  <a:schemeClr val="accent1"/>
                </a:solidFill>
                <a:latin typeface="Arial"/>
                <a:ea typeface="Arial"/>
                <a:cs typeface="Arial"/>
                <a:sym typeface="Arial"/>
              </a:rPr>
              <a:t> </a:t>
            </a:r>
            <a:r>
              <a:rPr lang="en" sz="1200" b="0">
                <a:solidFill>
                  <a:schemeClr val="accent1"/>
                </a:solidFill>
                <a:latin typeface="Source Sans 3"/>
                <a:ea typeface="Source Sans 3"/>
                <a:cs typeface="Source Sans 3"/>
                <a:sym typeface="Source Sans 3"/>
              </a:rPr>
              <a:t>|</a:t>
            </a:r>
            <a:r>
              <a:rPr lang="en" sz="1200" b="0">
                <a:solidFill>
                  <a:schemeClr val="accent1"/>
                </a:solidFill>
                <a:latin typeface="Arial"/>
                <a:ea typeface="Arial"/>
                <a:cs typeface="Arial"/>
                <a:sym typeface="Arial"/>
              </a:rPr>
              <a:t> </a:t>
            </a:r>
            <a:r>
              <a:rPr lang="en" sz="1200" u="sng">
                <a:solidFill>
                  <a:schemeClr val="accent1"/>
                </a:solidFill>
                <a:latin typeface="Roboto"/>
                <a:ea typeface="Roboto"/>
                <a:cs typeface="Roboto"/>
                <a:sym typeface="Roboto"/>
                <a:hlinkClick r:id="rId7">
                  <a:extLst>
                    <a:ext uri="{A12FA001-AC4F-418D-AE19-62706E023703}">
                      <ahyp:hlinkClr xmlns:ahyp="http://schemas.microsoft.com/office/drawing/2018/hyperlinkcolor" val="tx"/>
                    </a:ext>
                  </a:extLst>
                </a:hlinkClick>
              </a:rPr>
              <a:t>Recomendaciones en español</a:t>
            </a:r>
            <a:endParaRPr sz="1200" b="0">
              <a:solidFill>
                <a:schemeClr val="accent1"/>
              </a:solidFill>
              <a:latin typeface="Source Sans 3"/>
              <a:ea typeface="Source Sans 3"/>
              <a:cs typeface="Source Sans 3"/>
              <a:sym typeface="Source Sans 3"/>
            </a:endParaRPr>
          </a:p>
          <a:p>
            <a:pPr marL="0" lvl="0" indent="0" algn="l" rtl="0">
              <a:spcBef>
                <a:spcPts val="0"/>
              </a:spcBef>
              <a:spcAft>
                <a:spcPts val="0"/>
              </a:spcAft>
              <a:buNone/>
            </a:pPr>
            <a:endParaRPr sz="1200" b="0">
              <a:solidFill>
                <a:srgbClr val="0000FF"/>
              </a:solidFill>
              <a:latin typeface="Source Sans 3"/>
              <a:ea typeface="Source Sans 3"/>
              <a:cs typeface="Source Sans 3"/>
              <a:sym typeface="Source Sans 3"/>
            </a:endParaRPr>
          </a:p>
          <a:p>
            <a:pPr marL="0" lvl="0" indent="0" algn="l" rtl="0">
              <a:spcBef>
                <a:spcPts val="0"/>
              </a:spcBef>
              <a:spcAft>
                <a:spcPts val="0"/>
              </a:spcAft>
              <a:buNone/>
            </a:pPr>
            <a:endParaRPr b="0">
              <a:latin typeface="Roboto Condensed Light"/>
              <a:ea typeface="Roboto Condensed Light"/>
              <a:cs typeface="Roboto Condensed Light"/>
              <a:sym typeface="Roboto Condensed Ligh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47"/>
          <p:cNvSpPr txBox="1">
            <a:spLocks noGrp="1"/>
          </p:cNvSpPr>
          <p:nvPr>
            <p:ph type="ctrTitle"/>
          </p:nvPr>
        </p:nvSpPr>
        <p:spPr>
          <a:xfrm>
            <a:off x="310896" y="287375"/>
            <a:ext cx="8398500" cy="20526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THANK YOU!</a:t>
            </a:r>
            <a:endParaRPr/>
          </a:p>
        </p:txBody>
      </p:sp>
      <p:sp>
        <p:nvSpPr>
          <p:cNvPr id="344" name="Google Shape;344;p47"/>
          <p:cNvSpPr txBox="1">
            <a:spLocks noGrp="1"/>
          </p:cNvSpPr>
          <p:nvPr>
            <p:ph type="subTitle" idx="1"/>
          </p:nvPr>
        </p:nvSpPr>
        <p:spPr>
          <a:xfrm>
            <a:off x="310900" y="2376925"/>
            <a:ext cx="8398500" cy="1669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0">
                <a:latin typeface="Roboto Condensed Light"/>
                <a:ea typeface="Roboto Condensed Light"/>
                <a:cs typeface="Roboto Condensed Light"/>
                <a:sym typeface="Roboto Condensed Light"/>
              </a:rPr>
              <a:t>Jan Ainali, Research Analyst, Creative Commons</a:t>
            </a:r>
            <a:endParaRPr b="0">
              <a:latin typeface="Roboto Condensed Light"/>
              <a:ea typeface="Roboto Condensed Light"/>
              <a:cs typeface="Roboto Condensed Light"/>
              <a:sym typeface="Roboto Condensed Light"/>
            </a:endParaRPr>
          </a:p>
          <a:p>
            <a:pPr marL="0" lvl="0" indent="0" algn="l" rtl="0">
              <a:spcBef>
                <a:spcPts val="0"/>
              </a:spcBef>
              <a:spcAft>
                <a:spcPts val="0"/>
              </a:spcAft>
              <a:buNone/>
            </a:pPr>
            <a:r>
              <a:rPr lang="en" b="0" u="sng">
                <a:solidFill>
                  <a:schemeClr val="hlink"/>
                </a:solidFill>
                <a:latin typeface="Roboto Condensed Light"/>
                <a:ea typeface="Roboto Condensed Light"/>
                <a:cs typeface="Roboto Condensed Light"/>
                <a:sym typeface="Roboto Condensed Light"/>
                <a:hlinkClick r:id="rId3"/>
              </a:rPr>
              <a:t>jan@creativecommons.org</a:t>
            </a:r>
            <a:endParaRPr b="0">
              <a:latin typeface="Roboto Condensed Light"/>
              <a:ea typeface="Roboto Condensed Light"/>
              <a:cs typeface="Roboto Condensed Light"/>
              <a:sym typeface="Roboto Condensed Ligh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Shape 348"/>
        <p:cNvGrpSpPr/>
        <p:nvPr/>
      </p:nvGrpSpPr>
      <p:grpSpPr>
        <a:xfrm>
          <a:off x="0" y="0"/>
          <a:ext cx="0" cy="0"/>
          <a:chOff x="0" y="0"/>
          <a:chExt cx="0" cy="0"/>
        </a:xfrm>
      </p:grpSpPr>
      <p:sp>
        <p:nvSpPr>
          <p:cNvPr id="349" name="Google Shape;349;p48"/>
          <p:cNvSpPr txBox="1">
            <a:spLocks noGrp="1"/>
          </p:cNvSpPr>
          <p:nvPr>
            <p:ph type="title"/>
          </p:nvPr>
        </p:nvSpPr>
        <p:spPr>
          <a:xfrm>
            <a:off x="490250" y="0"/>
            <a:ext cx="7719900" cy="46632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Open Images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Shape 353"/>
        <p:cNvGrpSpPr/>
        <p:nvPr/>
      </p:nvGrpSpPr>
      <p:grpSpPr>
        <a:xfrm>
          <a:off x="0" y="0"/>
          <a:ext cx="0" cy="0"/>
          <a:chOff x="0" y="0"/>
          <a:chExt cx="0" cy="0"/>
        </a:xfrm>
      </p:grpSpPr>
      <p:pic>
        <p:nvPicPr>
          <p:cNvPr id="354" name="Google Shape;354;p49"/>
          <p:cNvPicPr preferRelativeResize="0"/>
          <p:nvPr/>
        </p:nvPicPr>
        <p:blipFill rotWithShape="1">
          <a:blip r:embed="rId3">
            <a:alphaModFix/>
          </a:blip>
          <a:srcRect t="8143" b="15027"/>
          <a:stretch/>
        </p:blipFill>
        <p:spPr>
          <a:xfrm>
            <a:off x="0" y="0"/>
            <a:ext cx="9144003" cy="4682274"/>
          </a:xfrm>
          <a:prstGeom prst="rect">
            <a:avLst/>
          </a:prstGeom>
          <a:noFill/>
          <a:ln>
            <a:noFill/>
          </a:ln>
        </p:spPr>
      </p:pic>
      <p:sp>
        <p:nvSpPr>
          <p:cNvPr id="355" name="Google Shape;355;p49"/>
          <p:cNvSpPr txBox="1">
            <a:spLocks noGrp="1"/>
          </p:cNvSpPr>
          <p:nvPr>
            <p:ph type="body" idx="1"/>
          </p:nvPr>
        </p:nvSpPr>
        <p:spPr>
          <a:xfrm>
            <a:off x="730925" y="4682275"/>
            <a:ext cx="7956000" cy="4596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u="sng">
                <a:hlinkClick r:id="rId4"/>
              </a:rPr>
              <a:t>Scotland</a:t>
            </a:r>
            <a:r>
              <a:rPr lang="en"/>
              <a:t> © 2017 by </a:t>
            </a:r>
            <a:r>
              <a:rPr lang="en" u="sng">
                <a:hlinkClick r:id="rId5"/>
              </a:rPr>
              <a:t>barnyz</a:t>
            </a:r>
            <a:r>
              <a:rPr lang="en"/>
              <a:t>, slightly cropped, is licensed under </a:t>
            </a:r>
            <a:r>
              <a:rPr lang="en" u="sng">
                <a:hlinkClick r:id="rId6"/>
              </a:rPr>
              <a:t>CC BY-NC-ND 2.0</a:t>
            </a:r>
            <a:r>
              <a:rPr lang="en"/>
              <a:t>.</a:t>
            </a:r>
            <a:endParaRPr/>
          </a:p>
        </p:txBody>
      </p:sp>
      <p:sp>
        <p:nvSpPr>
          <p:cNvPr id="356" name="Google Shape;356;p49"/>
          <p:cNvSpPr/>
          <p:nvPr/>
        </p:nvSpPr>
        <p:spPr>
          <a:xfrm>
            <a:off x="8686800" y="0"/>
            <a:ext cx="457200" cy="5143500"/>
          </a:xfrm>
          <a:prstGeom prst="rect">
            <a:avLst/>
          </a:prstGeom>
          <a:solidFill>
            <a:srgbClr val="B0B0B0">
              <a:alpha val="501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a:solidFill>
                <a:schemeClr val="lt1"/>
              </a:solidFill>
              <a:latin typeface="Roboto Condensed"/>
              <a:ea typeface="Roboto Condensed"/>
              <a:cs typeface="Roboto Condensed"/>
              <a:sym typeface="Roboto Condense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bg>
      <p:bgPr>
        <a:noFill/>
        <a:effectLst/>
      </p:bgPr>
    </p:bg>
    <p:spTree>
      <p:nvGrpSpPr>
        <p:cNvPr id="1" name="Shape 360"/>
        <p:cNvGrpSpPr/>
        <p:nvPr/>
      </p:nvGrpSpPr>
      <p:grpSpPr>
        <a:xfrm>
          <a:off x="0" y="0"/>
          <a:ext cx="0" cy="0"/>
          <a:chOff x="0" y="0"/>
          <a:chExt cx="0" cy="0"/>
        </a:xfrm>
      </p:grpSpPr>
      <p:pic>
        <p:nvPicPr>
          <p:cNvPr id="361" name="Google Shape;361;p50"/>
          <p:cNvPicPr preferRelativeResize="0"/>
          <p:nvPr/>
        </p:nvPicPr>
        <p:blipFill rotWithShape="1">
          <a:blip r:embed="rId3">
            <a:alphaModFix/>
          </a:blip>
          <a:srcRect t="18162" b="5009"/>
          <a:stretch/>
        </p:blipFill>
        <p:spPr>
          <a:xfrm>
            <a:off x="0" y="0"/>
            <a:ext cx="9144003" cy="4682274"/>
          </a:xfrm>
          <a:prstGeom prst="rect">
            <a:avLst/>
          </a:prstGeom>
          <a:noFill/>
          <a:ln>
            <a:noFill/>
          </a:ln>
        </p:spPr>
      </p:pic>
      <p:sp>
        <p:nvSpPr>
          <p:cNvPr id="362" name="Google Shape;362;p50"/>
          <p:cNvSpPr txBox="1">
            <a:spLocks noGrp="1"/>
          </p:cNvSpPr>
          <p:nvPr>
            <p:ph type="body" idx="1"/>
          </p:nvPr>
        </p:nvSpPr>
        <p:spPr>
          <a:xfrm>
            <a:off x="730925" y="4682275"/>
            <a:ext cx="7956000" cy="459600"/>
          </a:xfrm>
          <a:prstGeom prst="rect">
            <a:avLst/>
          </a:prstGeom>
        </p:spPr>
        <p:txBody>
          <a:bodyPr spcFirstLastPara="1" wrap="square" lIns="91425" tIns="91425" rIns="91425" bIns="91425" anchor="b" anchorCtr="0">
            <a:normAutofit/>
          </a:bodyPr>
          <a:lstStyle/>
          <a:p>
            <a:pPr marL="0" lvl="0" indent="0" algn="r" rtl="0">
              <a:spcBef>
                <a:spcPts val="0"/>
              </a:spcBef>
              <a:spcAft>
                <a:spcPts val="0"/>
              </a:spcAft>
              <a:buNone/>
            </a:pPr>
            <a:r>
              <a:rPr lang="en" u="sng">
                <a:solidFill>
                  <a:schemeClr val="dk1"/>
                </a:solidFill>
                <a:hlinkClick r:id="rId4">
                  <a:extLst>
                    <a:ext uri="{A12FA001-AC4F-418D-AE19-62706E023703}">
                      <ahyp:hlinkClr xmlns:ahyp="http://schemas.microsoft.com/office/drawing/2018/hyperlinkcolor" val="tx"/>
                    </a:ext>
                  </a:extLst>
                </a:hlinkClick>
              </a:rPr>
              <a:t>Lone Cypress (HDR)</a:t>
            </a:r>
            <a:r>
              <a:rPr lang="en">
                <a:solidFill>
                  <a:schemeClr val="dk1"/>
                </a:solidFill>
              </a:rPr>
              <a:t> © 2011 by </a:t>
            </a:r>
            <a:r>
              <a:rPr lang="en" u="sng">
                <a:solidFill>
                  <a:schemeClr val="dk1"/>
                </a:solidFill>
                <a:hlinkClick r:id="rId5">
                  <a:extLst>
                    <a:ext uri="{A12FA001-AC4F-418D-AE19-62706E023703}">
                      <ahyp:hlinkClr xmlns:ahyp="http://schemas.microsoft.com/office/drawing/2018/hyperlinkcolor" val="tx"/>
                    </a:ext>
                  </a:extLst>
                </a:hlinkClick>
              </a:rPr>
              <a:t>Nagarajan Kanna</a:t>
            </a:r>
            <a:r>
              <a:rPr lang="en">
                <a:solidFill>
                  <a:schemeClr val="dk1"/>
                </a:solidFill>
              </a:rPr>
              <a:t>, slightly cropped, is licensed under </a:t>
            </a:r>
            <a:r>
              <a:rPr lang="en" u="sng">
                <a:solidFill>
                  <a:schemeClr val="dk1"/>
                </a:solidFill>
                <a:hlinkClick r:id="rId6">
                  <a:extLst>
                    <a:ext uri="{A12FA001-AC4F-418D-AE19-62706E023703}">
                      <ahyp:hlinkClr xmlns:ahyp="http://schemas.microsoft.com/office/drawing/2018/hyperlinkcolor" val="tx"/>
                    </a:ext>
                  </a:extLst>
                </a:hlinkClick>
              </a:rPr>
              <a:t>CC BY-NC-ND 2.0</a:t>
            </a:r>
            <a:r>
              <a:rPr lang="en">
                <a:solidFill>
                  <a:schemeClr val="dk1"/>
                </a:solidFill>
              </a:rPr>
              <a:t>.</a:t>
            </a:r>
            <a:endParaRPr>
              <a:solidFill>
                <a:schemeClr val="dk1"/>
              </a:solidFill>
            </a:endParaRPr>
          </a:p>
        </p:txBody>
      </p:sp>
      <p:sp>
        <p:nvSpPr>
          <p:cNvPr id="363" name="Google Shape;363;p50"/>
          <p:cNvSpPr/>
          <p:nvPr/>
        </p:nvSpPr>
        <p:spPr>
          <a:xfrm>
            <a:off x="8686825" y="0"/>
            <a:ext cx="457200" cy="5143500"/>
          </a:xfrm>
          <a:prstGeom prst="rect">
            <a:avLst/>
          </a:prstGeom>
          <a:solidFill>
            <a:srgbClr val="FEF6D8">
              <a:alpha val="501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a:solidFill>
                <a:schemeClr val="lt1"/>
              </a:solidFill>
              <a:latin typeface="Roboto Condensed"/>
              <a:ea typeface="Roboto Condensed"/>
              <a:cs typeface="Roboto Condensed"/>
              <a:sym typeface="Roboto Condense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Shape 367"/>
        <p:cNvGrpSpPr/>
        <p:nvPr/>
      </p:nvGrpSpPr>
      <p:grpSpPr>
        <a:xfrm>
          <a:off x="0" y="0"/>
          <a:ext cx="0" cy="0"/>
          <a:chOff x="0" y="0"/>
          <a:chExt cx="0" cy="0"/>
        </a:xfrm>
      </p:grpSpPr>
      <p:sp>
        <p:nvSpPr>
          <p:cNvPr id="368" name="Google Shape;368;p51"/>
          <p:cNvSpPr txBox="1">
            <a:spLocks noGrp="1"/>
          </p:cNvSpPr>
          <p:nvPr>
            <p:ph type="body" idx="1"/>
          </p:nvPr>
        </p:nvSpPr>
        <p:spPr>
          <a:xfrm>
            <a:off x="730925" y="4682275"/>
            <a:ext cx="7956000" cy="459600"/>
          </a:xfrm>
          <a:prstGeom prst="rect">
            <a:avLst/>
          </a:prstGeom>
        </p:spPr>
        <p:txBody>
          <a:bodyPr spcFirstLastPara="1" wrap="square" lIns="91425" tIns="91425" rIns="91425" bIns="91425" anchor="b" anchorCtr="0">
            <a:normAutofit/>
          </a:bodyPr>
          <a:lstStyle/>
          <a:p>
            <a:pPr marL="0" lvl="0" indent="0" algn="r" rtl="0">
              <a:spcBef>
                <a:spcPts val="0"/>
              </a:spcBef>
              <a:spcAft>
                <a:spcPts val="0"/>
              </a:spcAft>
              <a:buNone/>
            </a:pPr>
            <a:r>
              <a:rPr lang="en" u="sng">
                <a:solidFill>
                  <a:schemeClr val="dk1"/>
                </a:solidFill>
                <a:hlinkClick r:id="rId3">
                  <a:extLst>
                    <a:ext uri="{A12FA001-AC4F-418D-AE19-62706E023703}">
                      <ahyp:hlinkClr xmlns:ahyp="http://schemas.microsoft.com/office/drawing/2018/hyperlinkcolor" val="tx"/>
                    </a:ext>
                  </a:extLst>
                </a:hlinkClick>
              </a:rPr>
              <a:t>Mansion in the Santee/3</a:t>
            </a:r>
            <a:r>
              <a:rPr lang="en">
                <a:solidFill>
                  <a:schemeClr val="dk1"/>
                </a:solidFill>
              </a:rPr>
              <a:t> © 2018 by </a:t>
            </a:r>
            <a:r>
              <a:rPr lang="en" u="sng">
                <a:solidFill>
                  <a:schemeClr val="dk1"/>
                </a:solidFill>
                <a:hlinkClick r:id="rId4">
                  <a:extLst>
                    <a:ext uri="{A12FA001-AC4F-418D-AE19-62706E023703}">
                      <ahyp:hlinkClr xmlns:ahyp="http://schemas.microsoft.com/office/drawing/2018/hyperlinkcolor" val="tx"/>
                    </a:ext>
                  </a:extLst>
                </a:hlinkClick>
              </a:rPr>
              <a:t>Trevor Marron</a:t>
            </a:r>
            <a:r>
              <a:rPr lang="en">
                <a:solidFill>
                  <a:schemeClr val="dk1"/>
                </a:solidFill>
              </a:rPr>
              <a:t>, slightly cropped, is licensed under </a:t>
            </a:r>
            <a:r>
              <a:rPr lang="en" u="sng">
                <a:solidFill>
                  <a:schemeClr val="dk1"/>
                </a:solidFill>
                <a:hlinkClick r:id="rId5">
                  <a:extLst>
                    <a:ext uri="{A12FA001-AC4F-418D-AE19-62706E023703}">
                      <ahyp:hlinkClr xmlns:ahyp="http://schemas.microsoft.com/office/drawing/2018/hyperlinkcolor" val="tx"/>
                    </a:ext>
                  </a:extLst>
                </a:hlinkClick>
              </a:rPr>
              <a:t>CC BY 2.0</a:t>
            </a:r>
            <a:r>
              <a:rPr lang="en">
                <a:solidFill>
                  <a:schemeClr val="dk1"/>
                </a:solidFill>
              </a:rPr>
              <a:t>.</a:t>
            </a:r>
            <a:endParaRPr>
              <a:solidFill>
                <a:schemeClr val="dk1"/>
              </a:solidFill>
            </a:endParaRPr>
          </a:p>
        </p:txBody>
      </p:sp>
      <p:pic>
        <p:nvPicPr>
          <p:cNvPr id="369" name="Google Shape;369;p51"/>
          <p:cNvPicPr preferRelativeResize="0"/>
          <p:nvPr/>
        </p:nvPicPr>
        <p:blipFill rotWithShape="1">
          <a:blip r:embed="rId6">
            <a:alphaModFix/>
          </a:blip>
          <a:srcRect t="5289" b="17597"/>
          <a:stretch/>
        </p:blipFill>
        <p:spPr>
          <a:xfrm>
            <a:off x="25" y="0"/>
            <a:ext cx="9144003" cy="4682276"/>
          </a:xfrm>
          <a:prstGeom prst="rect">
            <a:avLst/>
          </a:prstGeom>
          <a:noFill/>
          <a:ln>
            <a:noFill/>
          </a:ln>
        </p:spPr>
      </p:pic>
      <p:sp>
        <p:nvSpPr>
          <p:cNvPr id="370" name="Google Shape;370;p51"/>
          <p:cNvSpPr/>
          <p:nvPr/>
        </p:nvSpPr>
        <p:spPr>
          <a:xfrm>
            <a:off x="8686825" y="0"/>
            <a:ext cx="457200" cy="5143500"/>
          </a:xfrm>
          <a:prstGeom prst="rect">
            <a:avLst/>
          </a:prstGeom>
          <a:solidFill>
            <a:srgbClr val="FEF6D8">
              <a:alpha val="501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a:solidFill>
                <a:schemeClr val="lt1"/>
              </a:solidFill>
              <a:latin typeface="Roboto Condensed"/>
              <a:ea typeface="Roboto Condensed"/>
              <a:cs typeface="Roboto Condensed"/>
              <a:sym typeface="Roboto Condense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Shape 374"/>
        <p:cNvGrpSpPr/>
        <p:nvPr/>
      </p:nvGrpSpPr>
      <p:grpSpPr>
        <a:xfrm>
          <a:off x="0" y="0"/>
          <a:ext cx="0" cy="0"/>
          <a:chOff x="0" y="0"/>
          <a:chExt cx="0" cy="0"/>
        </a:xfrm>
      </p:grpSpPr>
      <p:sp>
        <p:nvSpPr>
          <p:cNvPr id="375" name="Google Shape;375;p52"/>
          <p:cNvSpPr txBox="1">
            <a:spLocks noGrp="1"/>
          </p:cNvSpPr>
          <p:nvPr>
            <p:ph type="body" idx="1"/>
          </p:nvPr>
        </p:nvSpPr>
        <p:spPr>
          <a:xfrm>
            <a:off x="730925" y="4682275"/>
            <a:ext cx="7956000" cy="459600"/>
          </a:xfrm>
          <a:prstGeom prst="rect">
            <a:avLst/>
          </a:prstGeom>
        </p:spPr>
        <p:txBody>
          <a:bodyPr spcFirstLastPara="1" wrap="square" lIns="91425" tIns="91425" rIns="91425" bIns="91425" anchor="b" anchorCtr="0">
            <a:normAutofit/>
          </a:bodyPr>
          <a:lstStyle/>
          <a:p>
            <a:pPr marL="0" lvl="0" indent="0" algn="r" rtl="0">
              <a:spcBef>
                <a:spcPts val="0"/>
              </a:spcBef>
              <a:spcAft>
                <a:spcPts val="0"/>
              </a:spcAft>
              <a:buNone/>
            </a:pPr>
            <a:r>
              <a:rPr lang="en" u="sng">
                <a:hlinkClick r:id="rId3"/>
              </a:rPr>
              <a:t>Marina Fire 12:25am Last Night</a:t>
            </a:r>
            <a:r>
              <a:rPr lang="en"/>
              <a:t> © 2016 by </a:t>
            </a:r>
            <a:r>
              <a:rPr lang="en" u="sng">
                <a:hlinkClick r:id="rId4"/>
              </a:rPr>
              <a:t>Jeff Sullivan</a:t>
            </a:r>
            <a:r>
              <a:rPr lang="en"/>
              <a:t>, slightly cropped, is licensed under </a:t>
            </a:r>
            <a:r>
              <a:rPr lang="en" u="sng">
                <a:hlinkClick r:id="rId5"/>
              </a:rPr>
              <a:t>CC BY-NC-ND 2.0</a:t>
            </a:r>
            <a:r>
              <a:rPr lang="en"/>
              <a:t>.</a:t>
            </a:r>
            <a:endParaRPr/>
          </a:p>
        </p:txBody>
      </p:sp>
      <p:pic>
        <p:nvPicPr>
          <p:cNvPr id="376" name="Google Shape;376;p52"/>
          <p:cNvPicPr preferRelativeResize="0"/>
          <p:nvPr/>
        </p:nvPicPr>
        <p:blipFill rotWithShape="1">
          <a:blip r:embed="rId6">
            <a:alphaModFix/>
          </a:blip>
          <a:srcRect t="1547" b="7419"/>
          <a:stretch/>
        </p:blipFill>
        <p:spPr>
          <a:xfrm>
            <a:off x="0" y="0"/>
            <a:ext cx="9144000" cy="4682275"/>
          </a:xfrm>
          <a:prstGeom prst="rect">
            <a:avLst/>
          </a:prstGeom>
          <a:noFill/>
          <a:ln>
            <a:noFill/>
          </a:ln>
        </p:spPr>
      </p:pic>
      <p:sp>
        <p:nvSpPr>
          <p:cNvPr id="377" name="Google Shape;377;p52"/>
          <p:cNvSpPr/>
          <p:nvPr/>
        </p:nvSpPr>
        <p:spPr>
          <a:xfrm>
            <a:off x="8686825" y="0"/>
            <a:ext cx="457200" cy="5143500"/>
          </a:xfrm>
          <a:prstGeom prst="rect">
            <a:avLst/>
          </a:prstGeom>
          <a:solidFill>
            <a:srgbClr val="FEEDE9">
              <a:alpha val="501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a:solidFill>
                <a:schemeClr val="lt1"/>
              </a:solidFill>
              <a:latin typeface="Roboto Condensed"/>
              <a:ea typeface="Roboto Condensed"/>
              <a:cs typeface="Roboto Condensed"/>
              <a:sym typeface="Roboto Condense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Shape 381"/>
        <p:cNvGrpSpPr/>
        <p:nvPr/>
      </p:nvGrpSpPr>
      <p:grpSpPr>
        <a:xfrm>
          <a:off x="0" y="0"/>
          <a:ext cx="0" cy="0"/>
          <a:chOff x="0" y="0"/>
          <a:chExt cx="0" cy="0"/>
        </a:xfrm>
      </p:grpSpPr>
      <p:sp>
        <p:nvSpPr>
          <p:cNvPr id="382" name="Google Shape;382;p53"/>
          <p:cNvSpPr txBox="1">
            <a:spLocks noGrp="1"/>
          </p:cNvSpPr>
          <p:nvPr>
            <p:ph type="body" idx="1"/>
          </p:nvPr>
        </p:nvSpPr>
        <p:spPr>
          <a:xfrm>
            <a:off x="730925" y="4682275"/>
            <a:ext cx="7956000" cy="4596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u="sng">
                <a:hlinkClick r:id="rId3"/>
              </a:rPr>
              <a:t>Val D'Orcia</a:t>
            </a:r>
            <a:r>
              <a:rPr lang="en"/>
              <a:t> © 2015 by </a:t>
            </a:r>
            <a:r>
              <a:rPr lang="en" u="sng">
                <a:hlinkClick r:id="rId4"/>
              </a:rPr>
              <a:t>John Weiss</a:t>
            </a:r>
            <a:r>
              <a:rPr lang="en"/>
              <a:t>, slightly cropped, is licensed under </a:t>
            </a:r>
            <a:r>
              <a:rPr lang="en" u="sng">
                <a:hlinkClick r:id="rId5"/>
              </a:rPr>
              <a:t>CC BY-NC-ND 2.0</a:t>
            </a:r>
            <a:r>
              <a:rPr lang="en"/>
              <a:t>.</a:t>
            </a:r>
            <a:endParaRPr/>
          </a:p>
        </p:txBody>
      </p:sp>
      <p:pic>
        <p:nvPicPr>
          <p:cNvPr id="383" name="Google Shape;383;p53"/>
          <p:cNvPicPr preferRelativeResize="0"/>
          <p:nvPr/>
        </p:nvPicPr>
        <p:blipFill rotWithShape="1">
          <a:blip r:embed="rId6">
            <a:alphaModFix/>
          </a:blip>
          <a:srcRect t="22857"/>
          <a:stretch/>
        </p:blipFill>
        <p:spPr>
          <a:xfrm>
            <a:off x="0" y="0"/>
            <a:ext cx="9144001" cy="4682274"/>
          </a:xfrm>
          <a:prstGeom prst="rect">
            <a:avLst/>
          </a:prstGeom>
          <a:noFill/>
          <a:ln>
            <a:noFill/>
          </a:ln>
        </p:spPr>
      </p:pic>
      <p:sp>
        <p:nvSpPr>
          <p:cNvPr id="384" name="Google Shape;384;p53"/>
          <p:cNvSpPr/>
          <p:nvPr/>
        </p:nvSpPr>
        <p:spPr>
          <a:xfrm>
            <a:off x="8686800" y="0"/>
            <a:ext cx="457200" cy="5143500"/>
          </a:xfrm>
          <a:prstGeom prst="rect">
            <a:avLst/>
          </a:prstGeom>
          <a:solidFill>
            <a:srgbClr val="B0B0B0">
              <a:alpha val="501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a:solidFill>
                <a:schemeClr val="lt1"/>
              </a:solidFill>
              <a:latin typeface="Roboto Condensed"/>
              <a:ea typeface="Roboto Condensed"/>
              <a:cs typeface="Roboto Condensed"/>
              <a:sym typeface="Roboto Condense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Shape 388"/>
        <p:cNvGrpSpPr/>
        <p:nvPr/>
      </p:nvGrpSpPr>
      <p:grpSpPr>
        <a:xfrm>
          <a:off x="0" y="0"/>
          <a:ext cx="0" cy="0"/>
          <a:chOff x="0" y="0"/>
          <a:chExt cx="0" cy="0"/>
        </a:xfrm>
      </p:grpSpPr>
      <p:sp>
        <p:nvSpPr>
          <p:cNvPr id="389" name="Google Shape;389;p54"/>
          <p:cNvSpPr txBox="1">
            <a:spLocks noGrp="1"/>
          </p:cNvSpPr>
          <p:nvPr>
            <p:ph type="body" idx="1"/>
          </p:nvPr>
        </p:nvSpPr>
        <p:spPr>
          <a:xfrm>
            <a:off x="730925" y="4682275"/>
            <a:ext cx="7956000" cy="4596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u="sng">
                <a:hlinkClick r:id="rId3"/>
              </a:rPr>
              <a:t>Tanque de Agua La Unión Antigua Guatemala</a:t>
            </a:r>
            <a:r>
              <a:rPr lang="en"/>
              <a:t> © 2007 by </a:t>
            </a:r>
            <a:r>
              <a:rPr lang="en" u="sng">
                <a:hlinkClick r:id="rId4"/>
              </a:rPr>
              <a:t>PAL1970</a:t>
            </a:r>
            <a:r>
              <a:rPr lang="en"/>
              <a:t>, slightly cropped, is licensed under </a:t>
            </a:r>
            <a:r>
              <a:rPr lang="en" u="sng">
                <a:hlinkClick r:id="rId5"/>
              </a:rPr>
              <a:t>CC BY-NC-ND 2.0</a:t>
            </a:r>
            <a:r>
              <a:rPr lang="en"/>
              <a:t>.</a:t>
            </a:r>
            <a:endParaRPr/>
          </a:p>
        </p:txBody>
      </p:sp>
      <p:pic>
        <p:nvPicPr>
          <p:cNvPr id="390" name="Google Shape;390;p54"/>
          <p:cNvPicPr preferRelativeResize="0"/>
          <p:nvPr/>
        </p:nvPicPr>
        <p:blipFill rotWithShape="1">
          <a:blip r:embed="rId6">
            <a:alphaModFix/>
          </a:blip>
          <a:srcRect t="47028" b="12016"/>
          <a:stretch/>
        </p:blipFill>
        <p:spPr>
          <a:xfrm>
            <a:off x="0" y="-1"/>
            <a:ext cx="9144000" cy="4682301"/>
          </a:xfrm>
          <a:prstGeom prst="rect">
            <a:avLst/>
          </a:prstGeom>
          <a:noFill/>
          <a:ln>
            <a:noFill/>
          </a:ln>
        </p:spPr>
      </p:pic>
      <p:sp>
        <p:nvSpPr>
          <p:cNvPr id="391" name="Google Shape;391;p54"/>
          <p:cNvSpPr/>
          <p:nvPr/>
        </p:nvSpPr>
        <p:spPr>
          <a:xfrm>
            <a:off x="8686800" y="0"/>
            <a:ext cx="457200" cy="5143500"/>
          </a:xfrm>
          <a:prstGeom prst="rect">
            <a:avLst/>
          </a:prstGeom>
          <a:solidFill>
            <a:srgbClr val="B0B0B0">
              <a:alpha val="501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a:solidFill>
                <a:schemeClr val="lt1"/>
              </a:solidFill>
              <a:latin typeface="Roboto Condensed"/>
              <a:ea typeface="Roboto Condensed"/>
              <a:cs typeface="Roboto Condensed"/>
              <a:sym typeface="Roboto Condensed"/>
            </a:endParaRPr>
          </a:p>
        </p:txBody>
      </p:sp>
      <p:sp>
        <p:nvSpPr>
          <p:cNvPr id="392" name="Google Shape;392;p54"/>
          <p:cNvSpPr/>
          <p:nvPr/>
        </p:nvSpPr>
        <p:spPr>
          <a:xfrm>
            <a:off x="8686800" y="0"/>
            <a:ext cx="457200" cy="5143500"/>
          </a:xfrm>
          <a:prstGeom prst="rect">
            <a:avLst/>
          </a:prstGeom>
          <a:solidFill>
            <a:srgbClr val="B0B0B0">
              <a:alpha val="501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a:solidFill>
                <a:schemeClr val="lt1"/>
              </a:solidFill>
              <a:latin typeface="Roboto Condensed"/>
              <a:ea typeface="Roboto Condensed"/>
              <a:cs typeface="Roboto Condensed"/>
              <a:sym typeface="Roboto Condense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9"/>
          <p:cNvSpPr txBox="1">
            <a:spLocks noGrp="1"/>
          </p:cNvSpPr>
          <p:nvPr>
            <p:ph type="title"/>
          </p:nvPr>
        </p:nvSpPr>
        <p:spPr>
          <a:xfrm>
            <a:off x="311700" y="445025"/>
            <a:ext cx="83751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WHAT IS CREATIVE COMMONS?</a:t>
            </a:r>
            <a:endParaRPr/>
          </a:p>
        </p:txBody>
      </p:sp>
      <p:sp>
        <p:nvSpPr>
          <p:cNvPr id="117" name="Google Shape;117;p19"/>
          <p:cNvSpPr txBox="1">
            <a:spLocks noGrp="1"/>
          </p:cNvSpPr>
          <p:nvPr>
            <p:ph type="body" idx="1"/>
          </p:nvPr>
        </p:nvSpPr>
        <p:spPr>
          <a:xfrm>
            <a:off x="311700" y="923875"/>
            <a:ext cx="8112300" cy="29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464646"/>
                </a:solidFill>
                <a:highlight>
                  <a:srgbClr val="FFFFFF"/>
                </a:highlight>
              </a:rPr>
              <a:t>Creative Commons (CC) is an international nonprofit organization that empowers people to grow and sustain the thriving commons of shared knowledge and culture. We aim to</a:t>
            </a:r>
            <a:r>
              <a:rPr lang="en" sz="1600" b="1">
                <a:solidFill>
                  <a:schemeClr val="accent1"/>
                </a:solidFill>
                <a:highlight>
                  <a:srgbClr val="FFFFFF"/>
                </a:highlight>
              </a:rPr>
              <a:t> address the world’s most pressing challenges</a:t>
            </a:r>
            <a:r>
              <a:rPr lang="en" sz="1600">
                <a:solidFill>
                  <a:schemeClr val="accent1"/>
                </a:solidFill>
                <a:highlight>
                  <a:srgbClr val="FFFFFF"/>
                </a:highlight>
              </a:rPr>
              <a:t> </a:t>
            </a:r>
            <a:r>
              <a:rPr lang="en" sz="1600">
                <a:solidFill>
                  <a:srgbClr val="464646"/>
                </a:solidFill>
                <a:highlight>
                  <a:srgbClr val="FFFFFF"/>
                </a:highlight>
              </a:rPr>
              <a:t>and </a:t>
            </a:r>
            <a:r>
              <a:rPr lang="en" sz="1600" b="1">
                <a:solidFill>
                  <a:schemeClr val="accent1"/>
                </a:solidFill>
                <a:highlight>
                  <a:srgbClr val="FFFFFF"/>
                </a:highlight>
              </a:rPr>
              <a:t>create a brighter future for all. </a:t>
            </a:r>
            <a:endParaRPr sz="1600" b="1">
              <a:solidFill>
                <a:schemeClr val="accent1"/>
              </a:solidFill>
              <a:highlight>
                <a:srgbClr val="FFFFFF"/>
              </a:highlight>
            </a:endParaRPr>
          </a:p>
          <a:p>
            <a:pPr marL="0" lvl="0" indent="0" algn="l" rtl="0">
              <a:spcBef>
                <a:spcPts val="1200"/>
              </a:spcBef>
              <a:spcAft>
                <a:spcPts val="0"/>
              </a:spcAft>
              <a:buNone/>
            </a:pPr>
            <a:r>
              <a:rPr lang="en" sz="1600"/>
              <a:t>Access to knowledge is necessary to solve big, complex problems, like the U.N. Sustainable Development Goal (SDG) for Climate Action.</a:t>
            </a:r>
            <a:endParaRPr sz="1600"/>
          </a:p>
          <a:p>
            <a:pPr marL="0" lvl="0" indent="0" algn="l" rtl="0">
              <a:spcBef>
                <a:spcPts val="1200"/>
              </a:spcBef>
              <a:spcAft>
                <a:spcPts val="1200"/>
              </a:spcAft>
              <a:buNone/>
            </a:pPr>
            <a:r>
              <a:rPr lang="en" sz="1600"/>
              <a:t>Creative Commons </a:t>
            </a:r>
            <a:r>
              <a:rPr lang="en" sz="1600" u="sng">
                <a:solidFill>
                  <a:schemeClr val="accent1"/>
                </a:solidFill>
                <a:hlinkClick r:id="rId3">
                  <a:extLst>
                    <a:ext uri="{A12FA001-AC4F-418D-AE19-62706E023703}">
                      <ahyp:hlinkClr xmlns:ahyp="http://schemas.microsoft.com/office/drawing/2018/hyperlinkcolor" val="tx"/>
                    </a:ext>
                  </a:extLst>
                </a:hlinkClick>
              </a:rPr>
              <a:t>Open Science</a:t>
            </a:r>
            <a:r>
              <a:rPr lang="en" sz="1600"/>
              <a:t> works to promote open access to research and data, in order to accelerate equitable progress towards solving the climate crisis and preserve global biodiversity and ecology.</a:t>
            </a:r>
            <a:endParaRPr sz="1600" b="1">
              <a:solidFill>
                <a:schemeClr val="accent1"/>
              </a:solidFill>
              <a:highlight>
                <a:srgbClr val="FFFFFF"/>
              </a:highlight>
            </a:endParaRPr>
          </a:p>
        </p:txBody>
      </p:sp>
      <p:pic>
        <p:nvPicPr>
          <p:cNvPr id="118" name="Google Shape;118;p19"/>
          <p:cNvPicPr preferRelativeResize="0"/>
          <p:nvPr/>
        </p:nvPicPr>
        <p:blipFill>
          <a:blip r:embed="rId4">
            <a:alphaModFix/>
          </a:blip>
          <a:stretch>
            <a:fillRect/>
          </a:stretch>
        </p:blipFill>
        <p:spPr>
          <a:xfrm>
            <a:off x="3584037" y="3494275"/>
            <a:ext cx="1604824" cy="1604774"/>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Shape 396"/>
        <p:cNvGrpSpPr/>
        <p:nvPr/>
      </p:nvGrpSpPr>
      <p:grpSpPr>
        <a:xfrm>
          <a:off x="0" y="0"/>
          <a:ext cx="0" cy="0"/>
          <a:chOff x="0" y="0"/>
          <a:chExt cx="0" cy="0"/>
        </a:xfrm>
      </p:grpSpPr>
      <p:sp>
        <p:nvSpPr>
          <p:cNvPr id="397" name="Google Shape;397;p55"/>
          <p:cNvSpPr txBox="1">
            <a:spLocks noGrp="1"/>
          </p:cNvSpPr>
          <p:nvPr>
            <p:ph type="body" idx="1"/>
          </p:nvPr>
        </p:nvSpPr>
        <p:spPr>
          <a:xfrm>
            <a:off x="730925" y="4682275"/>
            <a:ext cx="7956000" cy="4596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u="sng">
                <a:hlinkClick r:id="rId3"/>
              </a:rPr>
              <a:t>Lantern Floating Festival 2014</a:t>
            </a:r>
            <a:r>
              <a:rPr lang="en"/>
              <a:t> © 2014 by </a:t>
            </a:r>
            <a:r>
              <a:rPr lang="en" u="sng">
                <a:hlinkClick r:id="rId4"/>
              </a:rPr>
              <a:t>Kyle Nishioka</a:t>
            </a:r>
            <a:r>
              <a:rPr lang="en"/>
              <a:t>, slightly cropped, is licensed under </a:t>
            </a:r>
            <a:r>
              <a:rPr lang="en" u="sng">
                <a:hlinkClick r:id="rId5"/>
              </a:rPr>
              <a:t>CC BY-NC-ND 2.0</a:t>
            </a:r>
            <a:r>
              <a:rPr lang="en"/>
              <a:t>.</a:t>
            </a:r>
            <a:endParaRPr/>
          </a:p>
        </p:txBody>
      </p:sp>
      <p:pic>
        <p:nvPicPr>
          <p:cNvPr id="398" name="Google Shape;398;p55"/>
          <p:cNvPicPr preferRelativeResize="0"/>
          <p:nvPr/>
        </p:nvPicPr>
        <p:blipFill rotWithShape="1">
          <a:blip r:embed="rId6">
            <a:alphaModFix/>
          </a:blip>
          <a:srcRect l="4861" t="12081" r="4096" b="9622"/>
          <a:stretch/>
        </p:blipFill>
        <p:spPr>
          <a:xfrm>
            <a:off x="0" y="0"/>
            <a:ext cx="9144001" cy="4682275"/>
          </a:xfrm>
          <a:prstGeom prst="rect">
            <a:avLst/>
          </a:prstGeom>
          <a:noFill/>
          <a:ln>
            <a:noFill/>
          </a:ln>
        </p:spPr>
      </p:pic>
      <p:sp>
        <p:nvSpPr>
          <p:cNvPr id="399" name="Google Shape;399;p55"/>
          <p:cNvSpPr/>
          <p:nvPr/>
        </p:nvSpPr>
        <p:spPr>
          <a:xfrm>
            <a:off x="8686800" y="0"/>
            <a:ext cx="457200" cy="5143500"/>
          </a:xfrm>
          <a:prstGeom prst="rect">
            <a:avLst/>
          </a:prstGeom>
          <a:solidFill>
            <a:srgbClr val="B0B0B0">
              <a:alpha val="501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a:solidFill>
                <a:schemeClr val="lt1"/>
              </a:solidFill>
              <a:latin typeface="Roboto Condensed"/>
              <a:ea typeface="Roboto Condensed"/>
              <a:cs typeface="Roboto Condensed"/>
              <a:sym typeface="Roboto Condensed"/>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Shape 403"/>
        <p:cNvGrpSpPr/>
        <p:nvPr/>
      </p:nvGrpSpPr>
      <p:grpSpPr>
        <a:xfrm>
          <a:off x="0" y="0"/>
          <a:ext cx="0" cy="0"/>
          <a:chOff x="0" y="0"/>
          <a:chExt cx="0" cy="0"/>
        </a:xfrm>
      </p:grpSpPr>
      <p:sp>
        <p:nvSpPr>
          <p:cNvPr id="404" name="Google Shape;404;p56"/>
          <p:cNvSpPr txBox="1">
            <a:spLocks noGrp="1"/>
          </p:cNvSpPr>
          <p:nvPr>
            <p:ph type="body" idx="1"/>
          </p:nvPr>
        </p:nvSpPr>
        <p:spPr>
          <a:xfrm>
            <a:off x="730925" y="4682275"/>
            <a:ext cx="7956000" cy="4596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u="sng">
                <a:hlinkClick r:id="rId3"/>
              </a:rPr>
              <a:t>Justice Climatique Banner at the People's Climate Summit in Montreuil</a:t>
            </a:r>
            <a:r>
              <a:rPr lang="en"/>
              <a:t> © 2015 by </a:t>
            </a:r>
            <a:r>
              <a:rPr lang="en" u="sng">
                <a:hlinkClick r:id="rId4"/>
              </a:rPr>
              <a:t>John Englart</a:t>
            </a:r>
            <a:r>
              <a:rPr lang="en"/>
              <a:t>, slightly cropped, is licensed under </a:t>
            </a:r>
            <a:r>
              <a:rPr lang="en" u="sng">
                <a:hlinkClick r:id="rId5"/>
              </a:rPr>
              <a:t>CC BY-SA 2.0</a:t>
            </a:r>
            <a:r>
              <a:rPr lang="en"/>
              <a:t>.</a:t>
            </a:r>
            <a:endParaRPr/>
          </a:p>
        </p:txBody>
      </p:sp>
      <p:pic>
        <p:nvPicPr>
          <p:cNvPr id="405" name="Google Shape;405;p56"/>
          <p:cNvPicPr preferRelativeResize="0"/>
          <p:nvPr/>
        </p:nvPicPr>
        <p:blipFill rotWithShape="1">
          <a:blip r:embed="rId6">
            <a:alphaModFix/>
          </a:blip>
          <a:srcRect t="6891" b="16279"/>
          <a:stretch/>
        </p:blipFill>
        <p:spPr>
          <a:xfrm>
            <a:off x="0" y="1"/>
            <a:ext cx="9144003" cy="4682274"/>
          </a:xfrm>
          <a:prstGeom prst="rect">
            <a:avLst/>
          </a:prstGeom>
          <a:noFill/>
          <a:ln>
            <a:noFill/>
          </a:ln>
        </p:spPr>
      </p:pic>
      <p:sp>
        <p:nvSpPr>
          <p:cNvPr id="406" name="Google Shape;406;p56"/>
          <p:cNvSpPr/>
          <p:nvPr/>
        </p:nvSpPr>
        <p:spPr>
          <a:xfrm>
            <a:off x="8686800" y="0"/>
            <a:ext cx="457200" cy="5143500"/>
          </a:xfrm>
          <a:prstGeom prst="rect">
            <a:avLst/>
          </a:prstGeom>
          <a:solidFill>
            <a:srgbClr val="B0B0B0">
              <a:alpha val="501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a:solidFill>
                <a:schemeClr val="lt1"/>
              </a:solidFill>
              <a:latin typeface="Roboto Condensed"/>
              <a:ea typeface="Roboto Condensed"/>
              <a:cs typeface="Roboto Condensed"/>
              <a:sym typeface="Roboto Condense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Shape 122"/>
        <p:cNvGrpSpPr/>
        <p:nvPr/>
      </p:nvGrpSpPr>
      <p:grpSpPr>
        <a:xfrm>
          <a:off x="0" y="0"/>
          <a:ext cx="0" cy="0"/>
          <a:chOff x="0" y="0"/>
          <a:chExt cx="0" cy="0"/>
        </a:xfrm>
      </p:grpSpPr>
      <p:pic>
        <p:nvPicPr>
          <p:cNvPr id="123" name="Google Shape;123;p20"/>
          <p:cNvPicPr preferRelativeResize="0"/>
          <p:nvPr/>
        </p:nvPicPr>
        <p:blipFill>
          <a:blip r:embed="rId3">
            <a:alphaModFix/>
          </a:blip>
          <a:stretch>
            <a:fillRect/>
          </a:stretch>
        </p:blipFill>
        <p:spPr>
          <a:xfrm>
            <a:off x="1249587" y="2454075"/>
            <a:ext cx="2120876" cy="1192999"/>
          </a:xfrm>
          <a:prstGeom prst="rect">
            <a:avLst/>
          </a:prstGeom>
          <a:noFill/>
          <a:ln>
            <a:noFill/>
          </a:ln>
        </p:spPr>
      </p:pic>
      <p:sp>
        <p:nvSpPr>
          <p:cNvPr id="124" name="Google Shape;124;p20"/>
          <p:cNvSpPr txBox="1">
            <a:spLocks noGrp="1"/>
          </p:cNvSpPr>
          <p:nvPr>
            <p:ph type="title"/>
          </p:nvPr>
        </p:nvSpPr>
        <p:spPr>
          <a:xfrm>
            <a:off x="311700" y="445025"/>
            <a:ext cx="83751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EXAMPLE: BETTER INTERNET</a:t>
            </a:r>
            <a:endParaRPr/>
          </a:p>
        </p:txBody>
      </p:sp>
      <p:sp>
        <p:nvSpPr>
          <p:cNvPr id="125" name="Google Shape;125;p20"/>
          <p:cNvSpPr txBox="1">
            <a:spLocks noGrp="1"/>
          </p:cNvSpPr>
          <p:nvPr>
            <p:ph type="body" idx="1"/>
          </p:nvPr>
        </p:nvSpPr>
        <p:spPr>
          <a:xfrm>
            <a:off x="311700" y="923875"/>
            <a:ext cx="8149500" cy="16998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1629" u="sng">
                <a:solidFill>
                  <a:schemeClr val="hlink"/>
                </a:solidFill>
                <a:hlinkClick r:id="rId4"/>
              </a:rPr>
              <a:t>Movement for a Better Internet</a:t>
            </a:r>
            <a:r>
              <a:rPr lang="en" sz="1629"/>
              <a:t> is a collaborative effort to ensure that the internet’s evolution is guided by public interest values. Our movement brings together diverse voices, facilitates connections, shares resources, and drives policy change based on a shared public interest vision and agenda we will build together for an internet that benefits us all.</a:t>
            </a:r>
            <a:endParaRPr sz="1629"/>
          </a:p>
        </p:txBody>
      </p:sp>
      <p:pic>
        <p:nvPicPr>
          <p:cNvPr id="126" name="Google Shape;126;p20"/>
          <p:cNvPicPr preferRelativeResize="0"/>
          <p:nvPr/>
        </p:nvPicPr>
        <p:blipFill>
          <a:blip r:embed="rId5">
            <a:alphaModFix/>
          </a:blip>
          <a:stretch>
            <a:fillRect/>
          </a:stretch>
        </p:blipFill>
        <p:spPr>
          <a:xfrm>
            <a:off x="3704388" y="2454063"/>
            <a:ext cx="2489700" cy="1244850"/>
          </a:xfrm>
          <a:prstGeom prst="rect">
            <a:avLst/>
          </a:prstGeom>
          <a:noFill/>
          <a:ln>
            <a:noFill/>
          </a:ln>
        </p:spPr>
      </p:pic>
      <p:pic>
        <p:nvPicPr>
          <p:cNvPr id="127" name="Google Shape;127;p20"/>
          <p:cNvPicPr preferRelativeResize="0"/>
          <p:nvPr/>
        </p:nvPicPr>
        <p:blipFill>
          <a:blip r:embed="rId6">
            <a:alphaModFix/>
          </a:blip>
          <a:stretch>
            <a:fillRect/>
          </a:stretch>
        </p:blipFill>
        <p:spPr>
          <a:xfrm>
            <a:off x="2021103" y="3336937"/>
            <a:ext cx="2077178" cy="1118475"/>
          </a:xfrm>
          <a:prstGeom prst="rect">
            <a:avLst/>
          </a:prstGeom>
          <a:noFill/>
          <a:ln>
            <a:noFill/>
          </a:ln>
        </p:spPr>
      </p:pic>
      <p:pic>
        <p:nvPicPr>
          <p:cNvPr id="128" name="Google Shape;128;p20"/>
          <p:cNvPicPr preferRelativeResize="0"/>
          <p:nvPr/>
        </p:nvPicPr>
        <p:blipFill>
          <a:blip r:embed="rId7">
            <a:alphaModFix/>
          </a:blip>
          <a:stretch>
            <a:fillRect/>
          </a:stretch>
        </p:blipFill>
        <p:spPr>
          <a:xfrm>
            <a:off x="4115388" y="3311327"/>
            <a:ext cx="2489699" cy="1169700"/>
          </a:xfrm>
          <a:prstGeom prst="rect">
            <a:avLst/>
          </a:prstGeom>
          <a:noFill/>
          <a:ln>
            <a:noFill/>
          </a:ln>
        </p:spPr>
      </p:pic>
      <p:pic>
        <p:nvPicPr>
          <p:cNvPr id="129" name="Google Shape;129;p20"/>
          <p:cNvPicPr preferRelativeResize="0"/>
          <p:nvPr/>
        </p:nvPicPr>
        <p:blipFill>
          <a:blip r:embed="rId8">
            <a:alphaModFix/>
          </a:blip>
          <a:stretch>
            <a:fillRect/>
          </a:stretch>
        </p:blipFill>
        <p:spPr>
          <a:xfrm>
            <a:off x="6528032" y="2989151"/>
            <a:ext cx="1151094" cy="1118474"/>
          </a:xfrm>
          <a:prstGeom prst="rect">
            <a:avLst/>
          </a:prstGeom>
          <a:noFill/>
          <a:ln>
            <a:noFill/>
          </a:ln>
        </p:spPr>
      </p:pic>
      <p:pic>
        <p:nvPicPr>
          <p:cNvPr id="130" name="Google Shape;130;p20"/>
          <p:cNvPicPr preferRelativeResize="0"/>
          <p:nvPr/>
        </p:nvPicPr>
        <p:blipFill>
          <a:blip r:embed="rId9">
            <a:alphaModFix/>
          </a:blip>
          <a:stretch>
            <a:fillRect/>
          </a:stretch>
        </p:blipFill>
        <p:spPr>
          <a:xfrm>
            <a:off x="527931" y="3299674"/>
            <a:ext cx="1398093" cy="11184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1"/>
          <p:cNvSpPr txBox="1">
            <a:spLocks noGrp="1"/>
          </p:cNvSpPr>
          <p:nvPr>
            <p:ph type="title"/>
          </p:nvPr>
        </p:nvSpPr>
        <p:spPr>
          <a:xfrm>
            <a:off x="311700" y="445025"/>
            <a:ext cx="83751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EXAMPLE: OPEN CLIMATE</a:t>
            </a:r>
            <a:endParaRPr/>
          </a:p>
        </p:txBody>
      </p:sp>
      <p:sp>
        <p:nvSpPr>
          <p:cNvPr id="136" name="Google Shape;136;p21"/>
          <p:cNvSpPr txBox="1">
            <a:spLocks noGrp="1"/>
          </p:cNvSpPr>
          <p:nvPr>
            <p:ph type="body" idx="1"/>
          </p:nvPr>
        </p:nvSpPr>
        <p:spPr>
          <a:xfrm>
            <a:off x="311700" y="923875"/>
            <a:ext cx="81495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600"/>
              <a:t>If we are going to solve the world’s biggest problems,</a:t>
            </a:r>
            <a:endParaRPr sz="1600"/>
          </a:p>
          <a:p>
            <a:pPr marL="0" lvl="0" indent="0" algn="l" rtl="0">
              <a:spcBef>
                <a:spcPts val="1200"/>
              </a:spcBef>
              <a:spcAft>
                <a:spcPts val="0"/>
              </a:spcAft>
              <a:buNone/>
            </a:pPr>
            <a:r>
              <a:rPr lang="en" sz="1600" b="1">
                <a:solidFill>
                  <a:schemeClr val="accent1"/>
                </a:solidFill>
              </a:rPr>
              <a:t>the knowledge and data about them must be open.</a:t>
            </a:r>
            <a:endParaRPr sz="1600" b="1">
              <a:solidFill>
                <a:schemeClr val="accent1"/>
              </a:solidFill>
            </a:endParaRPr>
          </a:p>
          <a:p>
            <a:pPr marL="0" lvl="0" indent="0" algn="l" rtl="0">
              <a:spcBef>
                <a:spcPts val="1200"/>
              </a:spcBef>
              <a:spcAft>
                <a:spcPts val="1200"/>
              </a:spcAft>
              <a:buNone/>
            </a:pPr>
            <a:r>
              <a:rPr lang="en" sz="1600"/>
              <a:t>Our multi-year </a:t>
            </a:r>
            <a:r>
              <a:rPr lang="en" sz="1600" u="sng">
                <a:solidFill>
                  <a:schemeClr val="hlink"/>
                </a:solidFill>
                <a:hlinkClick r:id="rId3"/>
              </a:rPr>
              <a:t>open climate campaign</a:t>
            </a:r>
            <a:r>
              <a:rPr lang="en" sz="1600"/>
              <a:t> promoting open access to research and data to accelerate progress towards solving the climate crisis and preserving global biodiversity.</a:t>
            </a:r>
            <a:endParaRPr sz="1600"/>
          </a:p>
        </p:txBody>
      </p:sp>
      <p:pic>
        <p:nvPicPr>
          <p:cNvPr id="137" name="Google Shape;137;p21"/>
          <p:cNvPicPr preferRelativeResize="0"/>
          <p:nvPr/>
        </p:nvPicPr>
        <p:blipFill>
          <a:blip r:embed="rId4">
            <a:alphaModFix/>
          </a:blip>
          <a:stretch>
            <a:fillRect/>
          </a:stretch>
        </p:blipFill>
        <p:spPr>
          <a:xfrm>
            <a:off x="2542175" y="4028766"/>
            <a:ext cx="1336850" cy="375983"/>
          </a:xfrm>
          <a:prstGeom prst="rect">
            <a:avLst/>
          </a:prstGeom>
          <a:noFill/>
          <a:ln>
            <a:noFill/>
          </a:ln>
        </p:spPr>
      </p:pic>
      <p:pic>
        <p:nvPicPr>
          <p:cNvPr id="138" name="Google Shape;138;p21"/>
          <p:cNvPicPr preferRelativeResize="0"/>
          <p:nvPr/>
        </p:nvPicPr>
        <p:blipFill>
          <a:blip r:embed="rId5">
            <a:alphaModFix/>
          </a:blip>
          <a:stretch>
            <a:fillRect/>
          </a:stretch>
        </p:blipFill>
        <p:spPr>
          <a:xfrm>
            <a:off x="1923275" y="2642750"/>
            <a:ext cx="1604825" cy="1604774"/>
          </a:xfrm>
          <a:prstGeom prst="rect">
            <a:avLst/>
          </a:prstGeom>
          <a:noFill/>
          <a:ln>
            <a:noFill/>
          </a:ln>
        </p:spPr>
      </p:pic>
      <p:pic>
        <p:nvPicPr>
          <p:cNvPr id="139" name="Google Shape;139;p21"/>
          <p:cNvPicPr preferRelativeResize="0"/>
          <p:nvPr/>
        </p:nvPicPr>
        <p:blipFill>
          <a:blip r:embed="rId6">
            <a:alphaModFix/>
          </a:blip>
          <a:stretch>
            <a:fillRect/>
          </a:stretch>
        </p:blipFill>
        <p:spPr>
          <a:xfrm>
            <a:off x="3656275" y="2834475"/>
            <a:ext cx="1336850" cy="1336850"/>
          </a:xfrm>
          <a:prstGeom prst="rect">
            <a:avLst/>
          </a:prstGeom>
          <a:noFill/>
          <a:ln>
            <a:noFill/>
          </a:ln>
        </p:spPr>
      </p:pic>
      <p:pic>
        <p:nvPicPr>
          <p:cNvPr id="140" name="Google Shape;140;p21"/>
          <p:cNvPicPr preferRelativeResize="0"/>
          <p:nvPr/>
        </p:nvPicPr>
        <p:blipFill>
          <a:blip r:embed="rId7">
            <a:alphaModFix/>
          </a:blip>
          <a:stretch>
            <a:fillRect/>
          </a:stretch>
        </p:blipFill>
        <p:spPr>
          <a:xfrm>
            <a:off x="5060000" y="2769300"/>
            <a:ext cx="1405626" cy="1405626"/>
          </a:xfrm>
          <a:prstGeom prst="rect">
            <a:avLst/>
          </a:prstGeom>
          <a:noFill/>
          <a:ln>
            <a:noFill/>
          </a:ln>
        </p:spPr>
      </p:pic>
      <p:pic>
        <p:nvPicPr>
          <p:cNvPr id="141" name="Google Shape;141;p21"/>
          <p:cNvPicPr preferRelativeResize="0"/>
          <p:nvPr/>
        </p:nvPicPr>
        <p:blipFill>
          <a:blip r:embed="rId8">
            <a:alphaModFix/>
          </a:blip>
          <a:stretch>
            <a:fillRect/>
          </a:stretch>
        </p:blipFill>
        <p:spPr>
          <a:xfrm>
            <a:off x="4189350" y="3977759"/>
            <a:ext cx="1900700" cy="42699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2"/>
          <p:cNvSpPr txBox="1">
            <a:spLocks noGrp="1"/>
          </p:cNvSpPr>
          <p:nvPr>
            <p:ph type="title"/>
          </p:nvPr>
        </p:nvSpPr>
        <p:spPr>
          <a:xfrm>
            <a:off x="311700" y="445025"/>
            <a:ext cx="83751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rgbClr val="9E9E9E"/>
                </a:solidFill>
              </a:rPr>
              <a:t>URGENCY</a:t>
            </a:r>
            <a:r>
              <a:rPr lang="en"/>
              <a:t> OF OPEN CLIMATE DATA</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47" name="Google Shape;147;p22"/>
          <p:cNvSpPr txBox="1">
            <a:spLocks noGrp="1"/>
          </p:cNvSpPr>
          <p:nvPr>
            <p:ph type="body" idx="1"/>
          </p:nvPr>
        </p:nvSpPr>
        <p:spPr>
          <a:xfrm>
            <a:off x="311700" y="923875"/>
            <a:ext cx="82950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rgbClr val="000000"/>
                </a:solidFill>
              </a:rPr>
              <a:t>Immediate Global Impact</a:t>
            </a:r>
            <a:endParaRPr sz="1600" b="1">
              <a:solidFill>
                <a:srgbClr val="000000"/>
              </a:solidFill>
            </a:endParaRPr>
          </a:p>
          <a:p>
            <a:pPr marL="457200" lvl="0" indent="-330200" algn="l" rtl="0">
              <a:spcBef>
                <a:spcPts val="0"/>
              </a:spcBef>
              <a:spcAft>
                <a:spcPts val="0"/>
              </a:spcAft>
              <a:buClr>
                <a:srgbClr val="000000"/>
              </a:buClr>
              <a:buSzPts val="1600"/>
              <a:buFont typeface="Open Sans"/>
              <a:buChar char="●"/>
            </a:pPr>
            <a:r>
              <a:rPr lang="en" sz="1600"/>
              <a:t>Climate change affects ecosystems, weather patterns, and sea levels. Immediate access to data is crucial for understanding and mitigating these impacts.</a:t>
            </a:r>
            <a:endParaRPr sz="1600">
              <a:solidFill>
                <a:srgbClr val="000000"/>
              </a:solidFill>
            </a:endParaRPr>
          </a:p>
          <a:p>
            <a:pPr marL="0" lvl="0" indent="0" algn="l" rtl="0">
              <a:spcBef>
                <a:spcPts val="1000"/>
              </a:spcBef>
              <a:spcAft>
                <a:spcPts val="0"/>
              </a:spcAft>
              <a:buNone/>
            </a:pPr>
            <a:r>
              <a:rPr lang="en" sz="1600" b="1">
                <a:solidFill>
                  <a:srgbClr val="000000"/>
                </a:solidFill>
              </a:rPr>
              <a:t>Informed Policy and Action</a:t>
            </a:r>
            <a:endParaRPr sz="1600" b="1">
              <a:solidFill>
                <a:srgbClr val="000000"/>
              </a:solidFill>
            </a:endParaRPr>
          </a:p>
          <a:p>
            <a:pPr marL="457200" lvl="0" indent="-330200" algn="l" rtl="0">
              <a:spcBef>
                <a:spcPts val="0"/>
              </a:spcBef>
              <a:spcAft>
                <a:spcPts val="0"/>
              </a:spcAft>
              <a:buClr>
                <a:srgbClr val="000000"/>
              </a:buClr>
              <a:buSzPts val="1600"/>
              <a:buFont typeface="Open Sans"/>
              <a:buChar char="●"/>
            </a:pPr>
            <a:r>
              <a:rPr lang="en" sz="1600"/>
              <a:t>Policymakers need accurate data to make informed decisions quickly, develop effective climate policies, and implement action plans.</a:t>
            </a:r>
            <a:endParaRPr sz="1600">
              <a:solidFill>
                <a:srgbClr val="000000"/>
              </a:solidFill>
            </a:endParaRPr>
          </a:p>
          <a:p>
            <a:pPr marL="0" lvl="0" indent="0" algn="l" rtl="0">
              <a:spcBef>
                <a:spcPts val="1000"/>
              </a:spcBef>
              <a:spcAft>
                <a:spcPts val="0"/>
              </a:spcAft>
              <a:buNone/>
            </a:pPr>
            <a:r>
              <a:rPr lang="en" sz="1600" b="1">
                <a:solidFill>
                  <a:srgbClr val="000000"/>
                </a:solidFill>
              </a:rPr>
              <a:t>Disaster Preparedness</a:t>
            </a:r>
            <a:endParaRPr sz="1600" b="1">
              <a:solidFill>
                <a:srgbClr val="000000"/>
              </a:solidFill>
            </a:endParaRPr>
          </a:p>
          <a:p>
            <a:pPr marL="457200" lvl="0" indent="-330200" algn="l" rtl="0">
              <a:spcBef>
                <a:spcPts val="0"/>
              </a:spcBef>
              <a:spcAft>
                <a:spcPts val="1200"/>
              </a:spcAft>
              <a:buClr>
                <a:srgbClr val="000000"/>
              </a:buClr>
              <a:buSzPts val="1600"/>
              <a:buFont typeface="Open Sans"/>
              <a:buChar char="●"/>
            </a:pPr>
            <a:r>
              <a:rPr lang="en" sz="1600"/>
              <a:t>Open data improves the ability to predict, prepare for, and respond to extreme weather events, potentially saving lives and reducing economic losses.</a:t>
            </a:r>
            <a:endParaRPr sz="16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3"/>
          <p:cNvSpPr txBox="1">
            <a:spLocks noGrp="1"/>
          </p:cNvSpPr>
          <p:nvPr>
            <p:ph type="title"/>
          </p:nvPr>
        </p:nvSpPr>
        <p:spPr>
          <a:xfrm>
            <a:off x="311700" y="445025"/>
            <a:ext cx="83751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rgbClr val="9E9E9E"/>
                </a:solidFill>
              </a:rPr>
              <a:t>IMPORTANCE</a:t>
            </a:r>
            <a:r>
              <a:rPr lang="en"/>
              <a:t> OF OPEN CLIMATE DATA</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53" name="Google Shape;153;p23"/>
          <p:cNvSpPr txBox="1">
            <a:spLocks noGrp="1"/>
          </p:cNvSpPr>
          <p:nvPr>
            <p:ph type="body" idx="1"/>
          </p:nvPr>
        </p:nvSpPr>
        <p:spPr>
          <a:xfrm>
            <a:off x="311700" y="923875"/>
            <a:ext cx="8149500" cy="34164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sz="1600" b="1">
                <a:solidFill>
                  <a:srgbClr val="000000"/>
                </a:solidFill>
              </a:rPr>
              <a:t>Empowers Research and Innovation</a:t>
            </a:r>
            <a:endParaRPr sz="1600" b="1">
              <a:solidFill>
                <a:srgbClr val="000000"/>
              </a:solidFill>
            </a:endParaRPr>
          </a:p>
          <a:p>
            <a:pPr marL="457200" lvl="0" indent="-330200" algn="l" rtl="0">
              <a:lnSpc>
                <a:spcPct val="115000"/>
              </a:lnSpc>
              <a:spcBef>
                <a:spcPts val="0"/>
              </a:spcBef>
              <a:spcAft>
                <a:spcPts val="0"/>
              </a:spcAft>
              <a:buClr>
                <a:srgbClr val="000000"/>
              </a:buClr>
              <a:buSzPts val="1600"/>
              <a:buFont typeface="Open Sans"/>
              <a:buChar char="●"/>
            </a:pPr>
            <a:r>
              <a:rPr lang="en" sz="1600"/>
              <a:t>Access to comprehensive data is crucial for validating climate models and developing innovative solutions to mitigate and adapt to climate change.</a:t>
            </a:r>
            <a:endParaRPr sz="1600">
              <a:solidFill>
                <a:srgbClr val="000000"/>
              </a:solidFill>
            </a:endParaRPr>
          </a:p>
          <a:p>
            <a:pPr marL="0" lvl="0" indent="0" algn="l" rtl="0">
              <a:lnSpc>
                <a:spcPct val="115000"/>
              </a:lnSpc>
              <a:spcBef>
                <a:spcPts val="1200"/>
              </a:spcBef>
              <a:spcAft>
                <a:spcPts val="0"/>
              </a:spcAft>
              <a:buNone/>
            </a:pPr>
            <a:r>
              <a:rPr lang="en" sz="1600" b="1">
                <a:solidFill>
                  <a:srgbClr val="000000"/>
                </a:solidFill>
              </a:rPr>
              <a:t>Informs Policy and Public Awareness</a:t>
            </a:r>
            <a:endParaRPr sz="1600" b="1">
              <a:solidFill>
                <a:srgbClr val="000000"/>
              </a:solidFill>
            </a:endParaRPr>
          </a:p>
          <a:p>
            <a:pPr marL="457200" lvl="0" indent="-330200" algn="l" rtl="0">
              <a:lnSpc>
                <a:spcPct val="115000"/>
              </a:lnSpc>
              <a:spcBef>
                <a:spcPts val="0"/>
              </a:spcBef>
              <a:spcAft>
                <a:spcPts val="0"/>
              </a:spcAft>
              <a:buClr>
                <a:srgbClr val="000000"/>
              </a:buClr>
              <a:buSzPts val="1600"/>
              <a:buFont typeface="Open Sans"/>
              <a:buChar char="●"/>
            </a:pPr>
            <a:r>
              <a:rPr lang="en" sz="1600"/>
              <a:t>Policymakers rely on accurate data to create effective climate strategies. Open data also fosters a culture of environmental stewardship for the public.</a:t>
            </a:r>
            <a:endParaRPr sz="1600">
              <a:solidFill>
                <a:srgbClr val="000000"/>
              </a:solidFill>
            </a:endParaRPr>
          </a:p>
          <a:p>
            <a:pPr marL="0" lvl="0" indent="0" algn="l" rtl="0">
              <a:lnSpc>
                <a:spcPct val="115000"/>
              </a:lnSpc>
              <a:spcBef>
                <a:spcPts val="1200"/>
              </a:spcBef>
              <a:spcAft>
                <a:spcPts val="0"/>
              </a:spcAft>
              <a:buNone/>
            </a:pPr>
            <a:r>
              <a:rPr lang="en" sz="1600" b="1">
                <a:solidFill>
                  <a:srgbClr val="000000"/>
                </a:solidFill>
              </a:rPr>
              <a:t>Enhances Global Collaboration</a:t>
            </a:r>
            <a:endParaRPr sz="1600" b="1">
              <a:solidFill>
                <a:srgbClr val="000000"/>
              </a:solidFill>
            </a:endParaRPr>
          </a:p>
          <a:p>
            <a:pPr marL="457200" lvl="0" indent="-330200" algn="l" rtl="0">
              <a:lnSpc>
                <a:spcPct val="115000"/>
              </a:lnSpc>
              <a:spcBef>
                <a:spcPts val="0"/>
              </a:spcBef>
              <a:spcAft>
                <a:spcPts val="1200"/>
              </a:spcAft>
              <a:buClr>
                <a:srgbClr val="000000"/>
              </a:buClr>
              <a:buSzPts val="1600"/>
              <a:buFont typeface="Open Sans"/>
              <a:buChar char="●"/>
            </a:pPr>
            <a:r>
              <a:rPr lang="en" sz="1600"/>
              <a:t>Open data enables countries and organizations to share insights and strategies, ensuring a coordinated global response to climate challenges.</a:t>
            </a:r>
            <a:endParaRPr sz="1600" b="1">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4"/>
          <p:cNvSpPr txBox="1">
            <a:spLocks noGrp="1"/>
          </p:cNvSpPr>
          <p:nvPr>
            <p:ph type="title"/>
          </p:nvPr>
        </p:nvSpPr>
        <p:spPr>
          <a:xfrm>
            <a:off x="311700" y="445025"/>
            <a:ext cx="83751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rgbClr val="9E9E9E"/>
                </a:solidFill>
              </a:rPr>
              <a:t>BENEFICIARIES</a:t>
            </a:r>
            <a:r>
              <a:rPr lang="en"/>
              <a:t> OF OPEN CLIMATE DATA</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59" name="Google Shape;159;p24"/>
          <p:cNvSpPr txBox="1">
            <a:spLocks noGrp="1"/>
          </p:cNvSpPr>
          <p:nvPr>
            <p:ph type="body" idx="1"/>
          </p:nvPr>
        </p:nvSpPr>
        <p:spPr>
          <a:xfrm>
            <a:off x="311700" y="923875"/>
            <a:ext cx="8149500" cy="34164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en" sz="1600" b="1">
                <a:solidFill>
                  <a:srgbClr val="000000"/>
                </a:solidFill>
              </a:rPr>
              <a:t>Public and NGOs</a:t>
            </a:r>
            <a:endParaRPr sz="1600" b="1">
              <a:solidFill>
                <a:srgbClr val="000000"/>
              </a:solidFill>
            </a:endParaRPr>
          </a:p>
          <a:p>
            <a:pPr marL="457200" lvl="0" indent="-330200" algn="l" rtl="0">
              <a:spcBef>
                <a:spcPts val="0"/>
              </a:spcBef>
              <a:spcAft>
                <a:spcPts val="0"/>
              </a:spcAft>
              <a:buClr>
                <a:srgbClr val="000000"/>
              </a:buClr>
              <a:buSzPts val="1600"/>
              <a:buFont typeface="Open Sans"/>
              <a:buChar char="●"/>
            </a:pPr>
            <a:r>
              <a:rPr lang="en" sz="1600"/>
              <a:t>Open data allows individuals and organizations to understand climate impacts, advocate for change, and hold authorities accountable.</a:t>
            </a:r>
            <a:endParaRPr sz="1600">
              <a:solidFill>
                <a:srgbClr val="000000"/>
              </a:solidFill>
            </a:endParaRPr>
          </a:p>
          <a:p>
            <a:pPr marL="0" lvl="0" indent="0" algn="l" rtl="0">
              <a:spcBef>
                <a:spcPts val="1200"/>
              </a:spcBef>
              <a:spcAft>
                <a:spcPts val="0"/>
              </a:spcAft>
              <a:buNone/>
            </a:pPr>
            <a:r>
              <a:rPr lang="en" sz="1600" b="1">
                <a:solidFill>
                  <a:srgbClr val="000000"/>
                </a:solidFill>
              </a:rPr>
              <a:t>Private Sector and Innovators</a:t>
            </a:r>
            <a:endParaRPr sz="1600" b="1">
              <a:solidFill>
                <a:srgbClr val="000000"/>
              </a:solidFill>
            </a:endParaRPr>
          </a:p>
          <a:p>
            <a:pPr marL="457200" lvl="0" indent="-330200" algn="l" rtl="0">
              <a:spcBef>
                <a:spcPts val="0"/>
              </a:spcBef>
              <a:spcAft>
                <a:spcPts val="0"/>
              </a:spcAft>
              <a:buClr>
                <a:srgbClr val="000000"/>
              </a:buClr>
              <a:buSzPts val="1600"/>
              <a:buFont typeface="Open Sans"/>
              <a:buChar char="●"/>
            </a:pPr>
            <a:r>
              <a:rPr lang="en" sz="1600"/>
              <a:t>Businesses can leverage open data to create climate-resilient products and services, while entrepreneurs can drive innovation in sustainability.</a:t>
            </a:r>
            <a:endParaRPr sz="1600">
              <a:solidFill>
                <a:srgbClr val="000000"/>
              </a:solidFill>
            </a:endParaRPr>
          </a:p>
          <a:p>
            <a:pPr marL="0" lvl="0" indent="0" algn="l" rtl="0">
              <a:spcBef>
                <a:spcPts val="1200"/>
              </a:spcBef>
              <a:spcAft>
                <a:spcPts val="0"/>
              </a:spcAft>
              <a:buNone/>
            </a:pPr>
            <a:r>
              <a:rPr lang="en" sz="1600" b="1">
                <a:solidFill>
                  <a:srgbClr val="000000"/>
                </a:solidFill>
              </a:rPr>
              <a:t>Local and Global Decision-Makers</a:t>
            </a:r>
            <a:endParaRPr sz="1600" b="1">
              <a:solidFill>
                <a:srgbClr val="000000"/>
              </a:solidFill>
            </a:endParaRPr>
          </a:p>
          <a:p>
            <a:pPr marL="457200" lvl="0" indent="-330200" algn="l" rtl="0">
              <a:spcBef>
                <a:spcPts val="0"/>
              </a:spcBef>
              <a:spcAft>
                <a:spcPts val="1200"/>
              </a:spcAft>
              <a:buClr>
                <a:srgbClr val="000000"/>
              </a:buClr>
              <a:buSzPts val="1600"/>
              <a:buFont typeface="Open Sans"/>
              <a:buChar char="●"/>
            </a:pPr>
            <a:r>
              <a:rPr lang="en" sz="1600"/>
              <a:t>Local governments can tailor climate strategies to their regions, and global entities can coordinate efforts to address climate change effectively.</a:t>
            </a:r>
            <a:endParaRPr sz="1900" b="1">
              <a:solidFill>
                <a:srgbClr val="000000"/>
              </a:solidFill>
            </a:endParaRPr>
          </a:p>
        </p:txBody>
      </p:sp>
    </p:spTree>
  </p:cSld>
  <p:clrMapOvr>
    <a:masterClrMapping/>
  </p:clrMapOvr>
</p:sld>
</file>

<file path=ppt/theme/theme1.xml><?xml version="1.0" encoding="utf-8"?>
<a:theme xmlns:a="http://schemas.openxmlformats.org/drawingml/2006/main" name="CC 2022">
  <a:themeElements>
    <a:clrScheme name="Simple Light">
      <a:dk1>
        <a:srgbClr val="333333"/>
      </a:dk1>
      <a:lt1>
        <a:srgbClr val="FFFFFF"/>
      </a:lt1>
      <a:dk2>
        <a:srgbClr val="595959"/>
      </a:dk2>
      <a:lt2>
        <a:srgbClr val="EEEEEE"/>
      </a:lt2>
      <a:accent1>
        <a:srgbClr val="C74200"/>
      </a:accent1>
      <a:accent2>
        <a:srgbClr val="333333"/>
      </a:accent2>
      <a:accent3>
        <a:srgbClr val="FBD43C"/>
      </a:accent3>
      <a:accent4>
        <a:srgbClr val="008000"/>
      </a:accent4>
      <a:accent5>
        <a:srgbClr val="05B5DA"/>
      </a:accent5>
      <a:accent6>
        <a:srgbClr val="1547A8"/>
      </a:accent6>
      <a:hlink>
        <a:srgbClr val="C742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3890</Words>
  <Application>Microsoft Office PowerPoint</Application>
  <PresentationFormat>On-screen Show (16:9)</PresentationFormat>
  <Paragraphs>324</Paragraphs>
  <Slides>41</Slides>
  <Notes>41</Notes>
  <HiddenSlides>15</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Open Sans</vt:lpstr>
      <vt:lpstr>Source Sans 3</vt:lpstr>
      <vt:lpstr>Roboto</vt:lpstr>
      <vt:lpstr>Open Sans Light</vt:lpstr>
      <vt:lpstr>Source Sans Pro</vt:lpstr>
      <vt:lpstr>Arial</vt:lpstr>
      <vt:lpstr>Roboto Condensed Light</vt:lpstr>
      <vt:lpstr>Roboto Condensed</vt:lpstr>
      <vt:lpstr>CC 2022</vt:lpstr>
      <vt:lpstr>License to Share - Open Data and Creative Commons</vt:lpstr>
      <vt:lpstr>OPENING QUESTIONS - PLEASE INTRODUCE YOURSELF IN THE CHAT</vt:lpstr>
      <vt:lpstr>OPENING QUESTIONS</vt:lpstr>
      <vt:lpstr>WHAT IS CREATIVE COMMONS?</vt:lpstr>
      <vt:lpstr>EXAMPLE: BETTER INTERNET</vt:lpstr>
      <vt:lpstr>EXAMPLE: OPEN CLIMATE</vt:lpstr>
      <vt:lpstr>URGENCY OF OPEN CLIMATE DATA  </vt:lpstr>
      <vt:lpstr>IMPORTANCE OF OPEN CLIMATE DATA  </vt:lpstr>
      <vt:lpstr>BENEFICIARIES OF OPEN CLIMATE DATA  </vt:lpstr>
      <vt:lpstr>FACILITATING BETTER SHARING OF CLIMATE RESEARCH AND DATA</vt:lpstr>
      <vt:lpstr>CONSULTED INSTITUTIONS  </vt:lpstr>
      <vt:lpstr>FACILITATING BETTER SHARING OF RESEARCH AND DATA</vt:lpstr>
      <vt:lpstr>OPEN ACCESS MANDATES</vt:lpstr>
      <vt:lpstr>CC LICENSES: FOUR CONDITIONS</vt:lpstr>
      <vt:lpstr>CC LICENSES: FOUR OPTIONS</vt:lpstr>
      <vt:lpstr>LICENSE STACKING</vt:lpstr>
      <vt:lpstr>ATTRIBUTIONS: USE TASL</vt:lpstr>
      <vt:lpstr>PowerPoint Presentation</vt:lpstr>
      <vt:lpstr>CC RECOMMENDED LEGAL TERMS</vt:lpstr>
      <vt:lpstr>CC RECOMMENDED LEGAL TERMS</vt:lpstr>
      <vt:lpstr>CC BY 4.0 LANGUAGES AVAILABLE</vt:lpstr>
      <vt:lpstr>PowerPoint Presentation</vt:lpstr>
      <vt:lpstr>RECOMMENDED METADATA VALUES</vt:lpstr>
      <vt:lpstr>STACKED CITATIONS</vt:lpstr>
      <vt:lpstr>STACKED CITATIONS</vt:lpstr>
      <vt:lpstr>METADATA: USE TASLAR</vt:lpstr>
      <vt:lpstr>WORKSHOP TASKS</vt:lpstr>
      <vt:lpstr>WORKSHOP TASKS</vt:lpstr>
      <vt:lpstr>WORKSHOP TASKS</vt:lpstr>
      <vt:lpstr>DISCUSSION</vt:lpstr>
      <vt:lpstr>Q&amp;A + DISCUSSION</vt:lpstr>
      <vt:lpstr>THANK YOU!</vt:lpstr>
      <vt:lpstr>Open Images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Longthorne, Amie</dc:creator>
  <cp:lastModifiedBy>Longthorne, Amie</cp:lastModifiedBy>
  <cp:revision>1</cp:revision>
  <dcterms:modified xsi:type="dcterms:W3CDTF">2025-11-12T15:38:07Z</dcterms:modified>
</cp:coreProperties>
</file>