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65" r:id="rId6"/>
    <p:sldId id="260" r:id="rId7"/>
    <p:sldId id="261" r:id="rId8"/>
    <p:sldId id="262" r:id="rId9"/>
    <p:sldId id="259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9D9C9-01C6-4179-A079-7F25ECB63D48}" v="10" dt="2025-11-10T13:20:11.678"/>
    <p1510:client id="{6FD56734-E767-486C-9D0D-25BAA0157386}" v="1" dt="2025-11-10T07:29:43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8F05-F745-4B05-BEFA-F7D11A330D9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649C9F4-C550-4B7D-8FBC-291EC0CAF827}">
      <dgm:prSet/>
      <dgm:spPr/>
      <dgm:t>
        <a:bodyPr/>
        <a:lstStyle/>
        <a:p>
          <a:r>
            <a:rPr lang="en-US" i="0"/>
            <a:t>An overview of </a:t>
          </a:r>
          <a:r>
            <a:rPr lang="en-US"/>
            <a:t>my</a:t>
          </a:r>
          <a:r>
            <a:rPr lang="en-US" i="0"/>
            <a:t> research project.</a:t>
          </a:r>
          <a:endParaRPr lang="en-US"/>
        </a:p>
      </dgm:t>
    </dgm:pt>
    <dgm:pt modelId="{DEE9CC18-70C7-491C-9DC4-0389C0F395DD}" type="parTrans" cxnId="{6F14EA9A-7F68-479D-A5C4-5AB5434D4B5B}">
      <dgm:prSet/>
      <dgm:spPr/>
      <dgm:t>
        <a:bodyPr/>
        <a:lstStyle/>
        <a:p>
          <a:endParaRPr lang="en-US"/>
        </a:p>
      </dgm:t>
    </dgm:pt>
    <dgm:pt modelId="{CEDD12F2-4E9F-489C-B231-1BE35CC93B89}" type="sibTrans" cxnId="{6F14EA9A-7F68-479D-A5C4-5AB5434D4B5B}">
      <dgm:prSet/>
      <dgm:spPr/>
      <dgm:t>
        <a:bodyPr/>
        <a:lstStyle/>
        <a:p>
          <a:endParaRPr lang="en-US"/>
        </a:p>
      </dgm:t>
    </dgm:pt>
    <dgm:pt modelId="{E91F8230-14D1-43BB-9481-CC122BB8CD03}">
      <dgm:prSet/>
      <dgm:spPr/>
      <dgm:t>
        <a:bodyPr/>
        <a:lstStyle/>
        <a:p>
          <a:r>
            <a:rPr lang="en-US" i="0"/>
            <a:t>How </a:t>
          </a:r>
          <a:r>
            <a:rPr lang="en-US"/>
            <a:t>I</a:t>
          </a:r>
          <a:r>
            <a:rPr lang="en-US" i="0"/>
            <a:t> collect and manage </a:t>
          </a:r>
          <a:r>
            <a:rPr lang="en-US"/>
            <a:t>my</a:t>
          </a:r>
          <a:r>
            <a:rPr lang="en-US" i="0"/>
            <a:t> data.</a:t>
          </a:r>
          <a:endParaRPr lang="en-US"/>
        </a:p>
      </dgm:t>
    </dgm:pt>
    <dgm:pt modelId="{EC325AF6-2CBA-49CA-A508-86465010BA33}" type="parTrans" cxnId="{99BB1D46-C50F-4725-9EDE-9C964062F677}">
      <dgm:prSet/>
      <dgm:spPr/>
      <dgm:t>
        <a:bodyPr/>
        <a:lstStyle/>
        <a:p>
          <a:endParaRPr lang="en-US"/>
        </a:p>
      </dgm:t>
    </dgm:pt>
    <dgm:pt modelId="{515682D7-F0FB-4FDC-B820-C0C9984A0970}" type="sibTrans" cxnId="{99BB1D46-C50F-4725-9EDE-9C964062F677}">
      <dgm:prSet/>
      <dgm:spPr/>
      <dgm:t>
        <a:bodyPr/>
        <a:lstStyle/>
        <a:p>
          <a:endParaRPr lang="en-US"/>
        </a:p>
      </dgm:t>
    </dgm:pt>
    <dgm:pt modelId="{594AE992-7ACC-4CD2-8267-37C263B53E21}">
      <dgm:prSet/>
      <dgm:spPr/>
      <dgm:t>
        <a:bodyPr/>
        <a:lstStyle/>
        <a:p>
          <a:r>
            <a:rPr lang="en-US"/>
            <a:t>C</a:t>
          </a:r>
          <a:r>
            <a:rPr lang="en-US" i="0"/>
            <a:t>hallenges or unexpected wins encountered.</a:t>
          </a:r>
          <a:endParaRPr lang="en-US"/>
        </a:p>
      </dgm:t>
    </dgm:pt>
    <dgm:pt modelId="{201EBCE2-CAC8-44D1-B777-42189715B841}" type="parTrans" cxnId="{7516651E-1226-4EF9-B87B-BAB112C4D8E8}">
      <dgm:prSet/>
      <dgm:spPr/>
      <dgm:t>
        <a:bodyPr/>
        <a:lstStyle/>
        <a:p>
          <a:endParaRPr lang="en-US"/>
        </a:p>
      </dgm:t>
    </dgm:pt>
    <dgm:pt modelId="{B95EFD4A-7541-4B7C-B1DC-09D91EE0DC04}" type="sibTrans" cxnId="{7516651E-1226-4EF9-B87B-BAB112C4D8E8}">
      <dgm:prSet/>
      <dgm:spPr/>
      <dgm:t>
        <a:bodyPr/>
        <a:lstStyle/>
        <a:p>
          <a:endParaRPr lang="en-US"/>
        </a:p>
      </dgm:t>
    </dgm:pt>
    <dgm:pt modelId="{F7A8F7C6-56C8-4354-B336-F58434589F8A}">
      <dgm:prSet/>
      <dgm:spPr/>
      <dgm:t>
        <a:bodyPr/>
        <a:lstStyle/>
        <a:p>
          <a:r>
            <a:rPr lang="en-US" i="0" dirty="0"/>
            <a:t>How </a:t>
          </a:r>
          <a:r>
            <a:rPr lang="en-US" dirty="0"/>
            <a:t>I</a:t>
          </a:r>
          <a:r>
            <a:rPr lang="en-US" i="0" dirty="0"/>
            <a:t> plan to share my findings at the end of the project.</a:t>
          </a:r>
          <a:endParaRPr lang="en-US" dirty="0"/>
        </a:p>
      </dgm:t>
    </dgm:pt>
    <dgm:pt modelId="{591A5CE7-9034-4625-957B-0413253AD723}" type="parTrans" cxnId="{8D71B52F-4DD6-473E-B132-42694CCD4D09}">
      <dgm:prSet/>
      <dgm:spPr/>
      <dgm:t>
        <a:bodyPr/>
        <a:lstStyle/>
        <a:p>
          <a:endParaRPr lang="en-US"/>
        </a:p>
      </dgm:t>
    </dgm:pt>
    <dgm:pt modelId="{26A9C1D5-1343-4236-8C83-ABE417AFF37E}" type="sibTrans" cxnId="{8D71B52F-4DD6-473E-B132-42694CCD4D09}">
      <dgm:prSet/>
      <dgm:spPr/>
      <dgm:t>
        <a:bodyPr/>
        <a:lstStyle/>
        <a:p>
          <a:endParaRPr lang="en-US"/>
        </a:p>
      </dgm:t>
    </dgm:pt>
    <dgm:pt modelId="{57610605-16E7-4781-BA45-B1815A9071ED}">
      <dgm:prSet/>
      <dgm:spPr/>
      <dgm:t>
        <a:bodyPr/>
        <a:lstStyle/>
        <a:p>
          <a:r>
            <a:rPr lang="en-US" i="0" dirty="0"/>
            <a:t>Reflections on public engagement.</a:t>
          </a:r>
          <a:endParaRPr lang="en-US" dirty="0"/>
        </a:p>
      </dgm:t>
    </dgm:pt>
    <dgm:pt modelId="{8547B45F-5CB9-4521-8C3A-ABA8B8B6901B}" type="parTrans" cxnId="{455957EF-9CD6-4F47-9509-752FC1865DA3}">
      <dgm:prSet/>
      <dgm:spPr/>
      <dgm:t>
        <a:bodyPr/>
        <a:lstStyle/>
        <a:p>
          <a:endParaRPr lang="en-US"/>
        </a:p>
      </dgm:t>
    </dgm:pt>
    <dgm:pt modelId="{D94E90E9-FDB7-48F7-B48C-5825857FD21B}" type="sibTrans" cxnId="{455957EF-9CD6-4F47-9509-752FC1865DA3}">
      <dgm:prSet/>
      <dgm:spPr/>
      <dgm:t>
        <a:bodyPr/>
        <a:lstStyle/>
        <a:p>
          <a:endParaRPr lang="en-US"/>
        </a:p>
      </dgm:t>
    </dgm:pt>
    <dgm:pt modelId="{AFC1C4B5-B952-4B7A-AC0B-2812985E8401}">
      <dgm:prSet/>
      <dgm:spPr/>
      <dgm:t>
        <a:bodyPr/>
        <a:lstStyle/>
        <a:p>
          <a:r>
            <a:rPr lang="en-US"/>
            <a:t>Summary</a:t>
          </a:r>
        </a:p>
      </dgm:t>
    </dgm:pt>
    <dgm:pt modelId="{200E69F7-02A5-48B5-B99B-CE0ABEE85992}" type="parTrans" cxnId="{D4411CCD-E8D5-41C3-874B-6FE774B9E4A7}">
      <dgm:prSet/>
      <dgm:spPr/>
      <dgm:t>
        <a:bodyPr/>
        <a:lstStyle/>
        <a:p>
          <a:endParaRPr lang="en-US"/>
        </a:p>
      </dgm:t>
    </dgm:pt>
    <dgm:pt modelId="{A149E518-C47A-4411-B7D3-2F875FFCBA76}" type="sibTrans" cxnId="{D4411CCD-E8D5-41C3-874B-6FE774B9E4A7}">
      <dgm:prSet/>
      <dgm:spPr/>
      <dgm:t>
        <a:bodyPr/>
        <a:lstStyle/>
        <a:p>
          <a:endParaRPr lang="en-US"/>
        </a:p>
      </dgm:t>
    </dgm:pt>
    <dgm:pt modelId="{C0530034-DBB8-453F-AA4A-FAECEE3D1836}" type="pres">
      <dgm:prSet presAssocID="{8B118F05-F745-4B05-BEFA-F7D11A330D97}" presName="root" presStyleCnt="0">
        <dgm:presLayoutVars>
          <dgm:dir/>
          <dgm:resizeHandles val="exact"/>
        </dgm:presLayoutVars>
      </dgm:prSet>
      <dgm:spPr/>
    </dgm:pt>
    <dgm:pt modelId="{9643BA47-7615-4343-999D-B89F3F206C14}" type="pres">
      <dgm:prSet presAssocID="{8B118F05-F745-4B05-BEFA-F7D11A330D97}" presName="container" presStyleCnt="0">
        <dgm:presLayoutVars>
          <dgm:dir/>
          <dgm:resizeHandles val="exact"/>
        </dgm:presLayoutVars>
      </dgm:prSet>
      <dgm:spPr/>
    </dgm:pt>
    <dgm:pt modelId="{2757826B-FF12-4FE0-B6CA-988ACFF18B07}" type="pres">
      <dgm:prSet presAssocID="{5649C9F4-C550-4B7D-8FBC-291EC0CAF827}" presName="compNode" presStyleCnt="0"/>
      <dgm:spPr/>
    </dgm:pt>
    <dgm:pt modelId="{76BBA476-E8D9-4998-8F4E-26A1FC68C752}" type="pres">
      <dgm:prSet presAssocID="{5649C9F4-C550-4B7D-8FBC-291EC0CAF827}" presName="iconBgRect" presStyleLbl="bgShp" presStyleIdx="0" presStyleCnt="6"/>
      <dgm:spPr/>
    </dgm:pt>
    <dgm:pt modelId="{AD889595-4B53-4A3F-9E98-231CF9D2F06F}" type="pres">
      <dgm:prSet presAssocID="{5649C9F4-C550-4B7D-8FBC-291EC0CAF82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7635E4A-C781-42ED-82E7-776F15890409}" type="pres">
      <dgm:prSet presAssocID="{5649C9F4-C550-4B7D-8FBC-291EC0CAF827}" presName="spaceRect" presStyleCnt="0"/>
      <dgm:spPr/>
    </dgm:pt>
    <dgm:pt modelId="{879C2F26-2DE5-484A-8001-CDAFC3BC37E8}" type="pres">
      <dgm:prSet presAssocID="{5649C9F4-C550-4B7D-8FBC-291EC0CAF827}" presName="textRect" presStyleLbl="revTx" presStyleIdx="0" presStyleCnt="6">
        <dgm:presLayoutVars>
          <dgm:chMax val="1"/>
          <dgm:chPref val="1"/>
        </dgm:presLayoutVars>
      </dgm:prSet>
      <dgm:spPr/>
    </dgm:pt>
    <dgm:pt modelId="{F82C9C91-4FC7-4ECD-8692-F7B2D33A6F2B}" type="pres">
      <dgm:prSet presAssocID="{CEDD12F2-4E9F-489C-B231-1BE35CC93B89}" presName="sibTrans" presStyleLbl="sibTrans2D1" presStyleIdx="0" presStyleCnt="0"/>
      <dgm:spPr/>
    </dgm:pt>
    <dgm:pt modelId="{542BE113-FD84-48BB-8B6A-D93DA311EC01}" type="pres">
      <dgm:prSet presAssocID="{E91F8230-14D1-43BB-9481-CC122BB8CD03}" presName="compNode" presStyleCnt="0"/>
      <dgm:spPr/>
    </dgm:pt>
    <dgm:pt modelId="{FADBE2FE-A056-4219-B74E-BFB2463A77ED}" type="pres">
      <dgm:prSet presAssocID="{E91F8230-14D1-43BB-9481-CC122BB8CD03}" presName="iconBgRect" presStyleLbl="bgShp" presStyleIdx="1" presStyleCnt="6"/>
      <dgm:spPr/>
    </dgm:pt>
    <dgm:pt modelId="{1A0BEB54-59ED-4ECC-BFDE-2E58BBCCFE25}" type="pres">
      <dgm:prSet presAssocID="{E91F8230-14D1-43BB-9481-CC122BB8CD0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FE9CF27E-89DC-42C3-B302-568C53EC997D}" type="pres">
      <dgm:prSet presAssocID="{E91F8230-14D1-43BB-9481-CC122BB8CD03}" presName="spaceRect" presStyleCnt="0"/>
      <dgm:spPr/>
    </dgm:pt>
    <dgm:pt modelId="{CA9ACED4-D9E4-41EE-B7E5-9CE3D6CA48D9}" type="pres">
      <dgm:prSet presAssocID="{E91F8230-14D1-43BB-9481-CC122BB8CD03}" presName="textRect" presStyleLbl="revTx" presStyleIdx="1" presStyleCnt="6">
        <dgm:presLayoutVars>
          <dgm:chMax val="1"/>
          <dgm:chPref val="1"/>
        </dgm:presLayoutVars>
      </dgm:prSet>
      <dgm:spPr/>
    </dgm:pt>
    <dgm:pt modelId="{CD829BD5-647E-4E8C-9EE0-412636AA9C6F}" type="pres">
      <dgm:prSet presAssocID="{515682D7-F0FB-4FDC-B820-C0C9984A0970}" presName="sibTrans" presStyleLbl="sibTrans2D1" presStyleIdx="0" presStyleCnt="0"/>
      <dgm:spPr/>
    </dgm:pt>
    <dgm:pt modelId="{44B7DA61-BA03-4081-AD52-950E06E715C1}" type="pres">
      <dgm:prSet presAssocID="{594AE992-7ACC-4CD2-8267-37C263B53E21}" presName="compNode" presStyleCnt="0"/>
      <dgm:spPr/>
    </dgm:pt>
    <dgm:pt modelId="{BADC4E7D-AAA3-4907-9277-7AF03C7449AE}" type="pres">
      <dgm:prSet presAssocID="{594AE992-7ACC-4CD2-8267-37C263B53E21}" presName="iconBgRect" presStyleLbl="bgShp" presStyleIdx="2" presStyleCnt="6"/>
      <dgm:spPr/>
    </dgm:pt>
    <dgm:pt modelId="{067B06DF-4ACB-446A-8F79-81AE9FFDCA79}" type="pres">
      <dgm:prSet presAssocID="{594AE992-7ACC-4CD2-8267-37C263B53E2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C33633D5-8210-48B9-A526-185999C9CCA5}" type="pres">
      <dgm:prSet presAssocID="{594AE992-7ACC-4CD2-8267-37C263B53E21}" presName="spaceRect" presStyleCnt="0"/>
      <dgm:spPr/>
    </dgm:pt>
    <dgm:pt modelId="{95162A00-DEFB-481C-8A81-5048ACA76EAC}" type="pres">
      <dgm:prSet presAssocID="{594AE992-7ACC-4CD2-8267-37C263B53E21}" presName="textRect" presStyleLbl="revTx" presStyleIdx="2" presStyleCnt="6">
        <dgm:presLayoutVars>
          <dgm:chMax val="1"/>
          <dgm:chPref val="1"/>
        </dgm:presLayoutVars>
      </dgm:prSet>
      <dgm:spPr/>
    </dgm:pt>
    <dgm:pt modelId="{00788016-BFD3-4FAD-B62E-3D40E1A71A12}" type="pres">
      <dgm:prSet presAssocID="{B95EFD4A-7541-4B7C-B1DC-09D91EE0DC04}" presName="sibTrans" presStyleLbl="sibTrans2D1" presStyleIdx="0" presStyleCnt="0"/>
      <dgm:spPr/>
    </dgm:pt>
    <dgm:pt modelId="{029DFB3E-2B31-4292-B2C9-A6334F07235E}" type="pres">
      <dgm:prSet presAssocID="{F7A8F7C6-56C8-4354-B336-F58434589F8A}" presName="compNode" presStyleCnt="0"/>
      <dgm:spPr/>
    </dgm:pt>
    <dgm:pt modelId="{1C9A7928-56A4-4724-9E2A-72D21F78186A}" type="pres">
      <dgm:prSet presAssocID="{F7A8F7C6-56C8-4354-B336-F58434589F8A}" presName="iconBgRect" presStyleLbl="bgShp" presStyleIdx="3" presStyleCnt="6"/>
      <dgm:spPr/>
    </dgm:pt>
    <dgm:pt modelId="{1F42F12C-4ACC-493C-9BE0-5F9982662D12}" type="pres">
      <dgm:prSet presAssocID="{F7A8F7C6-56C8-4354-B336-F58434589F8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08508847-947D-4FB8-8ECD-FA0EE3A1F491}" type="pres">
      <dgm:prSet presAssocID="{F7A8F7C6-56C8-4354-B336-F58434589F8A}" presName="spaceRect" presStyleCnt="0"/>
      <dgm:spPr/>
    </dgm:pt>
    <dgm:pt modelId="{B839A467-88BA-4AA3-AD6F-4ECF1CB5A25C}" type="pres">
      <dgm:prSet presAssocID="{F7A8F7C6-56C8-4354-B336-F58434589F8A}" presName="textRect" presStyleLbl="revTx" presStyleIdx="3" presStyleCnt="6">
        <dgm:presLayoutVars>
          <dgm:chMax val="1"/>
          <dgm:chPref val="1"/>
        </dgm:presLayoutVars>
      </dgm:prSet>
      <dgm:spPr/>
    </dgm:pt>
    <dgm:pt modelId="{E1AE792C-B44D-4A58-B55F-75A82314FD90}" type="pres">
      <dgm:prSet presAssocID="{26A9C1D5-1343-4236-8C83-ABE417AFF37E}" presName="sibTrans" presStyleLbl="sibTrans2D1" presStyleIdx="0" presStyleCnt="0"/>
      <dgm:spPr/>
    </dgm:pt>
    <dgm:pt modelId="{5BA54D31-2DC1-4539-BBF3-0E10AC937F51}" type="pres">
      <dgm:prSet presAssocID="{57610605-16E7-4781-BA45-B1815A9071ED}" presName="compNode" presStyleCnt="0"/>
      <dgm:spPr/>
    </dgm:pt>
    <dgm:pt modelId="{CE8CEB9A-E8D9-4980-8C33-3FE748EC5EB7}" type="pres">
      <dgm:prSet presAssocID="{57610605-16E7-4781-BA45-B1815A9071ED}" presName="iconBgRect" presStyleLbl="bgShp" presStyleIdx="4" presStyleCnt="6"/>
      <dgm:spPr/>
    </dgm:pt>
    <dgm:pt modelId="{764B4BD5-C8D6-4C5A-9A05-2703BB0AE020}" type="pres">
      <dgm:prSet presAssocID="{57610605-16E7-4781-BA45-B1815A9071E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249C66E3-97BB-4A40-A90A-9E48C0B0E9A8}" type="pres">
      <dgm:prSet presAssocID="{57610605-16E7-4781-BA45-B1815A9071ED}" presName="spaceRect" presStyleCnt="0"/>
      <dgm:spPr/>
    </dgm:pt>
    <dgm:pt modelId="{A9DE0BCC-4964-4A9F-8D0E-D5DFAE2AFE88}" type="pres">
      <dgm:prSet presAssocID="{57610605-16E7-4781-BA45-B1815A9071ED}" presName="textRect" presStyleLbl="revTx" presStyleIdx="4" presStyleCnt="6">
        <dgm:presLayoutVars>
          <dgm:chMax val="1"/>
          <dgm:chPref val="1"/>
        </dgm:presLayoutVars>
      </dgm:prSet>
      <dgm:spPr/>
    </dgm:pt>
    <dgm:pt modelId="{C2C8B5C9-3CFD-4752-9719-1BD9FBA8FD46}" type="pres">
      <dgm:prSet presAssocID="{D94E90E9-FDB7-48F7-B48C-5825857FD21B}" presName="sibTrans" presStyleLbl="sibTrans2D1" presStyleIdx="0" presStyleCnt="0"/>
      <dgm:spPr/>
    </dgm:pt>
    <dgm:pt modelId="{5AA9258D-5738-416F-85A6-9FAEDA774AE4}" type="pres">
      <dgm:prSet presAssocID="{AFC1C4B5-B952-4B7A-AC0B-2812985E8401}" presName="compNode" presStyleCnt="0"/>
      <dgm:spPr/>
    </dgm:pt>
    <dgm:pt modelId="{8FC0E99C-9616-4AA5-841C-18F0F848C253}" type="pres">
      <dgm:prSet presAssocID="{AFC1C4B5-B952-4B7A-AC0B-2812985E8401}" presName="iconBgRect" presStyleLbl="bgShp" presStyleIdx="5" presStyleCnt="6"/>
      <dgm:spPr/>
    </dgm:pt>
    <dgm:pt modelId="{8C8AD922-C582-44EB-B2D8-30938B7C3DAD}" type="pres">
      <dgm:prSet presAssocID="{AFC1C4B5-B952-4B7A-AC0B-2812985E84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85EDC73-4F39-4266-BBCA-651D64BEE716}" type="pres">
      <dgm:prSet presAssocID="{AFC1C4B5-B952-4B7A-AC0B-2812985E8401}" presName="spaceRect" presStyleCnt="0"/>
      <dgm:spPr/>
    </dgm:pt>
    <dgm:pt modelId="{A4D7F55D-127B-469B-956F-1BCAB5393E96}" type="pres">
      <dgm:prSet presAssocID="{AFC1C4B5-B952-4B7A-AC0B-2812985E840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DD80511-006F-4431-9B4B-22865A91BAA4}" type="presOf" srcId="{F7A8F7C6-56C8-4354-B336-F58434589F8A}" destId="{B839A467-88BA-4AA3-AD6F-4ECF1CB5A25C}" srcOrd="0" destOrd="0" presId="urn:microsoft.com/office/officeart/2018/2/layout/IconCircleList"/>
    <dgm:cxn modelId="{7516651E-1226-4EF9-B87B-BAB112C4D8E8}" srcId="{8B118F05-F745-4B05-BEFA-F7D11A330D97}" destId="{594AE992-7ACC-4CD2-8267-37C263B53E21}" srcOrd="2" destOrd="0" parTransId="{201EBCE2-CAC8-44D1-B777-42189715B841}" sibTransId="{B95EFD4A-7541-4B7C-B1DC-09D91EE0DC04}"/>
    <dgm:cxn modelId="{DA13BD24-6077-4D79-A94D-3B539CF83EA6}" type="presOf" srcId="{8B118F05-F745-4B05-BEFA-F7D11A330D97}" destId="{C0530034-DBB8-453F-AA4A-FAECEE3D1836}" srcOrd="0" destOrd="0" presId="urn:microsoft.com/office/officeart/2018/2/layout/IconCircleList"/>
    <dgm:cxn modelId="{0B3CB22D-50E5-40ED-B197-BA88E3C00479}" type="presOf" srcId="{B95EFD4A-7541-4B7C-B1DC-09D91EE0DC04}" destId="{00788016-BFD3-4FAD-B62E-3D40E1A71A12}" srcOrd="0" destOrd="0" presId="urn:microsoft.com/office/officeart/2018/2/layout/IconCircleList"/>
    <dgm:cxn modelId="{8D71B52F-4DD6-473E-B132-42694CCD4D09}" srcId="{8B118F05-F745-4B05-BEFA-F7D11A330D97}" destId="{F7A8F7C6-56C8-4354-B336-F58434589F8A}" srcOrd="3" destOrd="0" parTransId="{591A5CE7-9034-4625-957B-0413253AD723}" sibTransId="{26A9C1D5-1343-4236-8C83-ABE417AFF37E}"/>
    <dgm:cxn modelId="{27BFC233-862A-4E8E-B1FC-21A53B196D2A}" type="presOf" srcId="{D94E90E9-FDB7-48F7-B48C-5825857FD21B}" destId="{C2C8B5C9-3CFD-4752-9719-1BD9FBA8FD46}" srcOrd="0" destOrd="0" presId="urn:microsoft.com/office/officeart/2018/2/layout/IconCircleList"/>
    <dgm:cxn modelId="{E347D45C-683F-4DD1-96D0-6C615EE4EBB0}" type="presOf" srcId="{AFC1C4B5-B952-4B7A-AC0B-2812985E8401}" destId="{A4D7F55D-127B-469B-956F-1BCAB5393E96}" srcOrd="0" destOrd="0" presId="urn:microsoft.com/office/officeart/2018/2/layout/IconCircleList"/>
    <dgm:cxn modelId="{99BB1D46-C50F-4725-9EDE-9C964062F677}" srcId="{8B118F05-F745-4B05-BEFA-F7D11A330D97}" destId="{E91F8230-14D1-43BB-9481-CC122BB8CD03}" srcOrd="1" destOrd="0" parTransId="{EC325AF6-2CBA-49CA-A508-86465010BA33}" sibTransId="{515682D7-F0FB-4FDC-B820-C0C9984A0970}"/>
    <dgm:cxn modelId="{A8244C51-64B8-4713-987B-7A29A1FCA0DE}" type="presOf" srcId="{5649C9F4-C550-4B7D-8FBC-291EC0CAF827}" destId="{879C2F26-2DE5-484A-8001-CDAFC3BC37E8}" srcOrd="0" destOrd="0" presId="urn:microsoft.com/office/officeart/2018/2/layout/IconCircleList"/>
    <dgm:cxn modelId="{A2268F53-B14B-42DC-9514-275A54B1DA81}" type="presOf" srcId="{26A9C1D5-1343-4236-8C83-ABE417AFF37E}" destId="{E1AE792C-B44D-4A58-B55F-75A82314FD90}" srcOrd="0" destOrd="0" presId="urn:microsoft.com/office/officeart/2018/2/layout/IconCircleList"/>
    <dgm:cxn modelId="{6F14EA9A-7F68-479D-A5C4-5AB5434D4B5B}" srcId="{8B118F05-F745-4B05-BEFA-F7D11A330D97}" destId="{5649C9F4-C550-4B7D-8FBC-291EC0CAF827}" srcOrd="0" destOrd="0" parTransId="{DEE9CC18-70C7-491C-9DC4-0389C0F395DD}" sibTransId="{CEDD12F2-4E9F-489C-B231-1BE35CC93B89}"/>
    <dgm:cxn modelId="{939B4C9B-B41E-4B92-AC84-A11CC5D1686F}" type="presOf" srcId="{CEDD12F2-4E9F-489C-B231-1BE35CC93B89}" destId="{F82C9C91-4FC7-4ECD-8692-F7B2D33A6F2B}" srcOrd="0" destOrd="0" presId="urn:microsoft.com/office/officeart/2018/2/layout/IconCircleList"/>
    <dgm:cxn modelId="{9CBBF3B2-2EE8-4270-976B-978EFE0072BC}" type="presOf" srcId="{594AE992-7ACC-4CD2-8267-37C263B53E21}" destId="{95162A00-DEFB-481C-8A81-5048ACA76EAC}" srcOrd="0" destOrd="0" presId="urn:microsoft.com/office/officeart/2018/2/layout/IconCircleList"/>
    <dgm:cxn modelId="{D56EE0C0-EC56-4F3E-A343-982FEA5EB774}" type="presOf" srcId="{57610605-16E7-4781-BA45-B1815A9071ED}" destId="{A9DE0BCC-4964-4A9F-8D0E-D5DFAE2AFE88}" srcOrd="0" destOrd="0" presId="urn:microsoft.com/office/officeart/2018/2/layout/IconCircleList"/>
    <dgm:cxn modelId="{0945FFCB-859E-485E-84F4-B2500DDA85A8}" type="presOf" srcId="{E91F8230-14D1-43BB-9481-CC122BB8CD03}" destId="{CA9ACED4-D9E4-41EE-B7E5-9CE3D6CA48D9}" srcOrd="0" destOrd="0" presId="urn:microsoft.com/office/officeart/2018/2/layout/IconCircleList"/>
    <dgm:cxn modelId="{D4411CCD-E8D5-41C3-874B-6FE774B9E4A7}" srcId="{8B118F05-F745-4B05-BEFA-F7D11A330D97}" destId="{AFC1C4B5-B952-4B7A-AC0B-2812985E8401}" srcOrd="5" destOrd="0" parTransId="{200E69F7-02A5-48B5-B99B-CE0ABEE85992}" sibTransId="{A149E518-C47A-4411-B7D3-2F875FFCBA76}"/>
    <dgm:cxn modelId="{E093F9CF-2351-4C56-AD4F-58CD94567423}" type="presOf" srcId="{515682D7-F0FB-4FDC-B820-C0C9984A0970}" destId="{CD829BD5-647E-4E8C-9EE0-412636AA9C6F}" srcOrd="0" destOrd="0" presId="urn:microsoft.com/office/officeart/2018/2/layout/IconCircleList"/>
    <dgm:cxn modelId="{455957EF-9CD6-4F47-9509-752FC1865DA3}" srcId="{8B118F05-F745-4B05-BEFA-F7D11A330D97}" destId="{57610605-16E7-4781-BA45-B1815A9071ED}" srcOrd="4" destOrd="0" parTransId="{8547B45F-5CB9-4521-8C3A-ABA8B8B6901B}" sibTransId="{D94E90E9-FDB7-48F7-B48C-5825857FD21B}"/>
    <dgm:cxn modelId="{5D0ECA21-3C76-4C23-84E4-5C94C1DD830B}" type="presParOf" srcId="{C0530034-DBB8-453F-AA4A-FAECEE3D1836}" destId="{9643BA47-7615-4343-999D-B89F3F206C14}" srcOrd="0" destOrd="0" presId="urn:microsoft.com/office/officeart/2018/2/layout/IconCircleList"/>
    <dgm:cxn modelId="{303C54A4-4532-4D99-AC61-14B0CE9FE9AA}" type="presParOf" srcId="{9643BA47-7615-4343-999D-B89F3F206C14}" destId="{2757826B-FF12-4FE0-B6CA-988ACFF18B07}" srcOrd="0" destOrd="0" presId="urn:microsoft.com/office/officeart/2018/2/layout/IconCircleList"/>
    <dgm:cxn modelId="{13EE638E-2831-48F8-95CE-99CF21D676E5}" type="presParOf" srcId="{2757826B-FF12-4FE0-B6CA-988ACFF18B07}" destId="{76BBA476-E8D9-4998-8F4E-26A1FC68C752}" srcOrd="0" destOrd="0" presId="urn:microsoft.com/office/officeart/2018/2/layout/IconCircleList"/>
    <dgm:cxn modelId="{9D66A228-B2A5-4D06-8A43-5E5AF0F90266}" type="presParOf" srcId="{2757826B-FF12-4FE0-B6CA-988ACFF18B07}" destId="{AD889595-4B53-4A3F-9E98-231CF9D2F06F}" srcOrd="1" destOrd="0" presId="urn:microsoft.com/office/officeart/2018/2/layout/IconCircleList"/>
    <dgm:cxn modelId="{CCE7BAB2-8D94-4DCA-A5CB-483DA6CBE7BA}" type="presParOf" srcId="{2757826B-FF12-4FE0-B6CA-988ACFF18B07}" destId="{57635E4A-C781-42ED-82E7-776F15890409}" srcOrd="2" destOrd="0" presId="urn:microsoft.com/office/officeart/2018/2/layout/IconCircleList"/>
    <dgm:cxn modelId="{8BC832F1-8240-46AC-B5D9-3C55580E3CB3}" type="presParOf" srcId="{2757826B-FF12-4FE0-B6CA-988ACFF18B07}" destId="{879C2F26-2DE5-484A-8001-CDAFC3BC37E8}" srcOrd="3" destOrd="0" presId="urn:microsoft.com/office/officeart/2018/2/layout/IconCircleList"/>
    <dgm:cxn modelId="{1EA30050-6654-4735-A30A-28D762059C6A}" type="presParOf" srcId="{9643BA47-7615-4343-999D-B89F3F206C14}" destId="{F82C9C91-4FC7-4ECD-8692-F7B2D33A6F2B}" srcOrd="1" destOrd="0" presId="urn:microsoft.com/office/officeart/2018/2/layout/IconCircleList"/>
    <dgm:cxn modelId="{02739B87-BC5B-4D9B-A10A-9FFA722121F5}" type="presParOf" srcId="{9643BA47-7615-4343-999D-B89F3F206C14}" destId="{542BE113-FD84-48BB-8B6A-D93DA311EC01}" srcOrd="2" destOrd="0" presId="urn:microsoft.com/office/officeart/2018/2/layout/IconCircleList"/>
    <dgm:cxn modelId="{8AFC115A-BCD4-4C0D-980D-A88693BE6EC7}" type="presParOf" srcId="{542BE113-FD84-48BB-8B6A-D93DA311EC01}" destId="{FADBE2FE-A056-4219-B74E-BFB2463A77ED}" srcOrd="0" destOrd="0" presId="urn:microsoft.com/office/officeart/2018/2/layout/IconCircleList"/>
    <dgm:cxn modelId="{DF7AFE23-C164-4223-AFA2-54E0B720DBD2}" type="presParOf" srcId="{542BE113-FD84-48BB-8B6A-D93DA311EC01}" destId="{1A0BEB54-59ED-4ECC-BFDE-2E58BBCCFE25}" srcOrd="1" destOrd="0" presId="urn:microsoft.com/office/officeart/2018/2/layout/IconCircleList"/>
    <dgm:cxn modelId="{97E74111-2EDA-4D03-8588-0076C5D47189}" type="presParOf" srcId="{542BE113-FD84-48BB-8B6A-D93DA311EC01}" destId="{FE9CF27E-89DC-42C3-B302-568C53EC997D}" srcOrd="2" destOrd="0" presId="urn:microsoft.com/office/officeart/2018/2/layout/IconCircleList"/>
    <dgm:cxn modelId="{9C8D9DD4-600D-424B-864E-B256DB0369DF}" type="presParOf" srcId="{542BE113-FD84-48BB-8B6A-D93DA311EC01}" destId="{CA9ACED4-D9E4-41EE-B7E5-9CE3D6CA48D9}" srcOrd="3" destOrd="0" presId="urn:microsoft.com/office/officeart/2018/2/layout/IconCircleList"/>
    <dgm:cxn modelId="{35976EEE-A8D4-490C-ADAC-B135931FCEF8}" type="presParOf" srcId="{9643BA47-7615-4343-999D-B89F3F206C14}" destId="{CD829BD5-647E-4E8C-9EE0-412636AA9C6F}" srcOrd="3" destOrd="0" presId="urn:microsoft.com/office/officeart/2018/2/layout/IconCircleList"/>
    <dgm:cxn modelId="{4FDE069A-CD33-41F6-BAEA-17C7C9A39F93}" type="presParOf" srcId="{9643BA47-7615-4343-999D-B89F3F206C14}" destId="{44B7DA61-BA03-4081-AD52-950E06E715C1}" srcOrd="4" destOrd="0" presId="urn:microsoft.com/office/officeart/2018/2/layout/IconCircleList"/>
    <dgm:cxn modelId="{BA0365F8-1CA5-45DC-9440-67B0EAAEBE6A}" type="presParOf" srcId="{44B7DA61-BA03-4081-AD52-950E06E715C1}" destId="{BADC4E7D-AAA3-4907-9277-7AF03C7449AE}" srcOrd="0" destOrd="0" presId="urn:microsoft.com/office/officeart/2018/2/layout/IconCircleList"/>
    <dgm:cxn modelId="{58E956D1-BCEF-4170-B87C-7FBAAD926339}" type="presParOf" srcId="{44B7DA61-BA03-4081-AD52-950E06E715C1}" destId="{067B06DF-4ACB-446A-8F79-81AE9FFDCA79}" srcOrd="1" destOrd="0" presId="urn:microsoft.com/office/officeart/2018/2/layout/IconCircleList"/>
    <dgm:cxn modelId="{FCF41D4A-E8CB-4D28-8C7D-30623AB5F8C2}" type="presParOf" srcId="{44B7DA61-BA03-4081-AD52-950E06E715C1}" destId="{C33633D5-8210-48B9-A526-185999C9CCA5}" srcOrd="2" destOrd="0" presId="urn:microsoft.com/office/officeart/2018/2/layout/IconCircleList"/>
    <dgm:cxn modelId="{68376BE4-8888-4888-B58E-2D6CAFF16CF1}" type="presParOf" srcId="{44B7DA61-BA03-4081-AD52-950E06E715C1}" destId="{95162A00-DEFB-481C-8A81-5048ACA76EAC}" srcOrd="3" destOrd="0" presId="urn:microsoft.com/office/officeart/2018/2/layout/IconCircleList"/>
    <dgm:cxn modelId="{7170E0FD-99AE-4CD0-8B26-9421CC11349D}" type="presParOf" srcId="{9643BA47-7615-4343-999D-B89F3F206C14}" destId="{00788016-BFD3-4FAD-B62E-3D40E1A71A12}" srcOrd="5" destOrd="0" presId="urn:microsoft.com/office/officeart/2018/2/layout/IconCircleList"/>
    <dgm:cxn modelId="{AE178BBF-41D9-47F2-BE40-A46C256B0B18}" type="presParOf" srcId="{9643BA47-7615-4343-999D-B89F3F206C14}" destId="{029DFB3E-2B31-4292-B2C9-A6334F07235E}" srcOrd="6" destOrd="0" presId="urn:microsoft.com/office/officeart/2018/2/layout/IconCircleList"/>
    <dgm:cxn modelId="{C8446630-5E96-4526-91AD-939DE16320D4}" type="presParOf" srcId="{029DFB3E-2B31-4292-B2C9-A6334F07235E}" destId="{1C9A7928-56A4-4724-9E2A-72D21F78186A}" srcOrd="0" destOrd="0" presId="urn:microsoft.com/office/officeart/2018/2/layout/IconCircleList"/>
    <dgm:cxn modelId="{93C5DFCB-314A-44C8-9E70-B71344171679}" type="presParOf" srcId="{029DFB3E-2B31-4292-B2C9-A6334F07235E}" destId="{1F42F12C-4ACC-493C-9BE0-5F9982662D12}" srcOrd="1" destOrd="0" presId="urn:microsoft.com/office/officeart/2018/2/layout/IconCircleList"/>
    <dgm:cxn modelId="{6ABBD39C-5AA9-40A8-ADD6-BB2DF514CA55}" type="presParOf" srcId="{029DFB3E-2B31-4292-B2C9-A6334F07235E}" destId="{08508847-947D-4FB8-8ECD-FA0EE3A1F491}" srcOrd="2" destOrd="0" presId="urn:microsoft.com/office/officeart/2018/2/layout/IconCircleList"/>
    <dgm:cxn modelId="{05321431-1C06-4A98-BF1C-B7E1A0878C59}" type="presParOf" srcId="{029DFB3E-2B31-4292-B2C9-A6334F07235E}" destId="{B839A467-88BA-4AA3-AD6F-4ECF1CB5A25C}" srcOrd="3" destOrd="0" presId="urn:microsoft.com/office/officeart/2018/2/layout/IconCircleList"/>
    <dgm:cxn modelId="{CD494A91-6ACD-4DCC-9124-8C66F7EE69A1}" type="presParOf" srcId="{9643BA47-7615-4343-999D-B89F3F206C14}" destId="{E1AE792C-B44D-4A58-B55F-75A82314FD90}" srcOrd="7" destOrd="0" presId="urn:microsoft.com/office/officeart/2018/2/layout/IconCircleList"/>
    <dgm:cxn modelId="{73C327A1-1D8F-4FD7-A2BF-E3ED53207625}" type="presParOf" srcId="{9643BA47-7615-4343-999D-B89F3F206C14}" destId="{5BA54D31-2DC1-4539-BBF3-0E10AC937F51}" srcOrd="8" destOrd="0" presId="urn:microsoft.com/office/officeart/2018/2/layout/IconCircleList"/>
    <dgm:cxn modelId="{42F79072-03F7-4C78-87BB-451778406C17}" type="presParOf" srcId="{5BA54D31-2DC1-4539-BBF3-0E10AC937F51}" destId="{CE8CEB9A-E8D9-4980-8C33-3FE748EC5EB7}" srcOrd="0" destOrd="0" presId="urn:microsoft.com/office/officeart/2018/2/layout/IconCircleList"/>
    <dgm:cxn modelId="{AD8EC3D0-15A1-4C75-ACED-65E68C94E74A}" type="presParOf" srcId="{5BA54D31-2DC1-4539-BBF3-0E10AC937F51}" destId="{764B4BD5-C8D6-4C5A-9A05-2703BB0AE020}" srcOrd="1" destOrd="0" presId="urn:microsoft.com/office/officeart/2018/2/layout/IconCircleList"/>
    <dgm:cxn modelId="{CE7E081D-8459-42EC-8446-298E17652F24}" type="presParOf" srcId="{5BA54D31-2DC1-4539-BBF3-0E10AC937F51}" destId="{249C66E3-97BB-4A40-A90A-9E48C0B0E9A8}" srcOrd="2" destOrd="0" presId="urn:microsoft.com/office/officeart/2018/2/layout/IconCircleList"/>
    <dgm:cxn modelId="{0497D70F-605E-4C42-BD89-DBCF877BA18C}" type="presParOf" srcId="{5BA54D31-2DC1-4539-BBF3-0E10AC937F51}" destId="{A9DE0BCC-4964-4A9F-8D0E-D5DFAE2AFE88}" srcOrd="3" destOrd="0" presId="urn:microsoft.com/office/officeart/2018/2/layout/IconCircleList"/>
    <dgm:cxn modelId="{383F34E5-40D9-4CA7-A192-EF389DCD6C91}" type="presParOf" srcId="{9643BA47-7615-4343-999D-B89F3F206C14}" destId="{C2C8B5C9-3CFD-4752-9719-1BD9FBA8FD46}" srcOrd="9" destOrd="0" presId="urn:microsoft.com/office/officeart/2018/2/layout/IconCircleList"/>
    <dgm:cxn modelId="{B5ED2B3A-7112-4CCD-A759-307FA12D2128}" type="presParOf" srcId="{9643BA47-7615-4343-999D-B89F3F206C14}" destId="{5AA9258D-5738-416F-85A6-9FAEDA774AE4}" srcOrd="10" destOrd="0" presId="urn:microsoft.com/office/officeart/2018/2/layout/IconCircleList"/>
    <dgm:cxn modelId="{8B28B3C3-21FD-4011-9D1A-AC4B8DCDAFD3}" type="presParOf" srcId="{5AA9258D-5738-416F-85A6-9FAEDA774AE4}" destId="{8FC0E99C-9616-4AA5-841C-18F0F848C253}" srcOrd="0" destOrd="0" presId="urn:microsoft.com/office/officeart/2018/2/layout/IconCircleList"/>
    <dgm:cxn modelId="{C2F2E118-0B62-44AC-A640-0ED175147AE0}" type="presParOf" srcId="{5AA9258D-5738-416F-85A6-9FAEDA774AE4}" destId="{8C8AD922-C582-44EB-B2D8-30938B7C3DAD}" srcOrd="1" destOrd="0" presId="urn:microsoft.com/office/officeart/2018/2/layout/IconCircleList"/>
    <dgm:cxn modelId="{000272AA-8A10-4609-B0A5-AC2D9B429336}" type="presParOf" srcId="{5AA9258D-5738-416F-85A6-9FAEDA774AE4}" destId="{D85EDC73-4F39-4266-BBCA-651D64BEE716}" srcOrd="2" destOrd="0" presId="urn:microsoft.com/office/officeart/2018/2/layout/IconCircleList"/>
    <dgm:cxn modelId="{5C04B648-0872-4DF0-907F-6113508DEC3F}" type="presParOf" srcId="{5AA9258D-5738-416F-85A6-9FAEDA774AE4}" destId="{A4D7F55D-127B-469B-956F-1BCAB5393E9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2190B-9C18-438C-8EF4-B0AC88E5A8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23C3A6-AF61-40C3-B316-A9DC8F568421}">
      <dgm:prSet/>
      <dgm:spPr/>
      <dgm:t>
        <a:bodyPr/>
        <a:lstStyle/>
        <a:p>
          <a:r>
            <a:rPr lang="en-US" dirty="0"/>
            <a:t> Placement Coordinators</a:t>
          </a:r>
        </a:p>
      </dgm:t>
    </dgm:pt>
    <dgm:pt modelId="{A2DDC29D-CB41-47ED-8A17-B4CAB2BBF720}" type="parTrans" cxnId="{F6561AA2-1392-4D4B-8BAE-94C966FBE0F0}">
      <dgm:prSet/>
      <dgm:spPr/>
      <dgm:t>
        <a:bodyPr/>
        <a:lstStyle/>
        <a:p>
          <a:endParaRPr lang="en-US"/>
        </a:p>
      </dgm:t>
    </dgm:pt>
    <dgm:pt modelId="{F221B27C-8FF9-43BB-B2DF-DEA30CF5EF05}" type="sibTrans" cxnId="{F6561AA2-1392-4D4B-8BAE-94C966FBE0F0}">
      <dgm:prSet/>
      <dgm:spPr/>
      <dgm:t>
        <a:bodyPr/>
        <a:lstStyle/>
        <a:p>
          <a:endParaRPr lang="en-US"/>
        </a:p>
      </dgm:t>
    </dgm:pt>
    <dgm:pt modelId="{9330E21B-ADFC-4D7B-ADDE-D8486DF5A455}">
      <dgm:prSet/>
      <dgm:spPr/>
      <dgm:t>
        <a:bodyPr/>
        <a:lstStyle/>
        <a:p>
          <a:r>
            <a:rPr lang="en-US" dirty="0"/>
            <a:t>Unpaid Work Supervisors</a:t>
          </a:r>
        </a:p>
      </dgm:t>
    </dgm:pt>
    <dgm:pt modelId="{D4F2A5EC-6C2B-4BA8-96EF-E0621357C291}" type="parTrans" cxnId="{84E48CE5-6AB2-48F3-9DD7-57EC7BA6E8AD}">
      <dgm:prSet/>
      <dgm:spPr/>
      <dgm:t>
        <a:bodyPr/>
        <a:lstStyle/>
        <a:p>
          <a:endParaRPr lang="en-US"/>
        </a:p>
      </dgm:t>
    </dgm:pt>
    <dgm:pt modelId="{23940348-1089-4678-BB9A-58196A44F035}" type="sibTrans" cxnId="{84E48CE5-6AB2-48F3-9DD7-57EC7BA6E8AD}">
      <dgm:prSet/>
      <dgm:spPr/>
      <dgm:t>
        <a:bodyPr/>
        <a:lstStyle/>
        <a:p>
          <a:endParaRPr lang="en-US"/>
        </a:p>
      </dgm:t>
    </dgm:pt>
    <dgm:pt modelId="{09F3BF33-CCF9-4E32-A9A6-27B0139F2301}">
      <dgm:prSet/>
      <dgm:spPr/>
      <dgm:t>
        <a:bodyPr/>
        <a:lstStyle/>
        <a:p>
          <a:r>
            <a:rPr lang="en-US" dirty="0"/>
            <a:t>The voluntary Sector manager who supervise UPW</a:t>
          </a:r>
        </a:p>
      </dgm:t>
    </dgm:pt>
    <dgm:pt modelId="{2D11745A-8033-4926-AE01-23D11BB0473B}" type="parTrans" cxnId="{AC237CB3-D21D-403E-8F51-CA89248E6D87}">
      <dgm:prSet/>
      <dgm:spPr/>
      <dgm:t>
        <a:bodyPr/>
        <a:lstStyle/>
        <a:p>
          <a:endParaRPr lang="en-US"/>
        </a:p>
      </dgm:t>
    </dgm:pt>
    <dgm:pt modelId="{018A30A5-23E2-45E0-9B5F-527AB463914D}" type="sibTrans" cxnId="{AC237CB3-D21D-403E-8F51-CA89248E6D87}">
      <dgm:prSet/>
      <dgm:spPr/>
      <dgm:t>
        <a:bodyPr/>
        <a:lstStyle/>
        <a:p>
          <a:endParaRPr lang="en-US"/>
        </a:p>
      </dgm:t>
    </dgm:pt>
    <dgm:pt modelId="{084B6176-4B96-40F5-8C75-269ED1A5BDC2}">
      <dgm:prSet/>
      <dgm:spPr/>
      <dgm:t>
        <a:bodyPr/>
        <a:lstStyle/>
        <a:p>
          <a:r>
            <a:rPr lang="en-US" dirty="0"/>
            <a:t> People on Probation </a:t>
          </a:r>
        </a:p>
      </dgm:t>
    </dgm:pt>
    <dgm:pt modelId="{A1498FA8-C878-4DDF-A5BF-40F500A27F6B}" type="sibTrans" cxnId="{14D10137-1D38-405C-A83C-73E7E1A75B69}">
      <dgm:prSet/>
      <dgm:spPr/>
      <dgm:t>
        <a:bodyPr/>
        <a:lstStyle/>
        <a:p>
          <a:endParaRPr lang="en-US"/>
        </a:p>
      </dgm:t>
    </dgm:pt>
    <dgm:pt modelId="{74E33AFB-CC6B-4F37-8431-22636D6FBB5D}" type="parTrans" cxnId="{14D10137-1D38-405C-A83C-73E7E1A75B69}">
      <dgm:prSet/>
      <dgm:spPr/>
      <dgm:t>
        <a:bodyPr/>
        <a:lstStyle/>
        <a:p>
          <a:endParaRPr lang="en-US"/>
        </a:p>
      </dgm:t>
    </dgm:pt>
    <dgm:pt modelId="{EEEE725E-DECC-45EA-A86A-A93952C1608D}" type="pres">
      <dgm:prSet presAssocID="{B942190B-9C18-438C-8EF4-B0AC88E5A8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C61C40-01B9-4E82-A9C7-ECA8D8371537}" type="pres">
      <dgm:prSet presAssocID="{084B6176-4B96-40F5-8C75-269ED1A5BDC2}" presName="hierRoot1" presStyleCnt="0"/>
      <dgm:spPr/>
    </dgm:pt>
    <dgm:pt modelId="{174345B8-3D3E-435E-B269-94BBE426CB7F}" type="pres">
      <dgm:prSet presAssocID="{084B6176-4B96-40F5-8C75-269ED1A5BDC2}" presName="composite" presStyleCnt="0"/>
      <dgm:spPr/>
    </dgm:pt>
    <dgm:pt modelId="{A061F9F7-EE4C-4DAB-B06F-D1A072D021E5}" type="pres">
      <dgm:prSet presAssocID="{084B6176-4B96-40F5-8C75-269ED1A5BDC2}" presName="background" presStyleLbl="node0" presStyleIdx="0" presStyleCnt="4"/>
      <dgm:spPr/>
    </dgm:pt>
    <dgm:pt modelId="{3F55EF1F-CC2D-449A-B65B-A9355A0A6F38}" type="pres">
      <dgm:prSet presAssocID="{084B6176-4B96-40F5-8C75-269ED1A5BDC2}" presName="text" presStyleLbl="fgAcc0" presStyleIdx="0" presStyleCnt="4">
        <dgm:presLayoutVars>
          <dgm:chPref val="3"/>
        </dgm:presLayoutVars>
      </dgm:prSet>
      <dgm:spPr/>
    </dgm:pt>
    <dgm:pt modelId="{22253238-3017-4591-8923-FA5969AD94C6}" type="pres">
      <dgm:prSet presAssocID="{084B6176-4B96-40F5-8C75-269ED1A5BDC2}" presName="hierChild2" presStyleCnt="0"/>
      <dgm:spPr/>
    </dgm:pt>
    <dgm:pt modelId="{E7257AD6-11C7-44CA-9262-F77975288E18}" type="pres">
      <dgm:prSet presAssocID="{D123C3A6-AF61-40C3-B316-A9DC8F568421}" presName="hierRoot1" presStyleCnt="0"/>
      <dgm:spPr/>
    </dgm:pt>
    <dgm:pt modelId="{E98C9C2F-8893-4C57-A4FB-FF577B7A5A97}" type="pres">
      <dgm:prSet presAssocID="{D123C3A6-AF61-40C3-B316-A9DC8F568421}" presName="composite" presStyleCnt="0"/>
      <dgm:spPr/>
    </dgm:pt>
    <dgm:pt modelId="{19E6CA63-6568-48A0-889D-0E9D4E741E97}" type="pres">
      <dgm:prSet presAssocID="{D123C3A6-AF61-40C3-B316-A9DC8F568421}" presName="background" presStyleLbl="node0" presStyleIdx="1" presStyleCnt="4"/>
      <dgm:spPr/>
    </dgm:pt>
    <dgm:pt modelId="{7948EA0C-B179-4C30-9B53-77CC6156CBE9}" type="pres">
      <dgm:prSet presAssocID="{D123C3A6-AF61-40C3-B316-A9DC8F568421}" presName="text" presStyleLbl="fgAcc0" presStyleIdx="1" presStyleCnt="4">
        <dgm:presLayoutVars>
          <dgm:chPref val="3"/>
        </dgm:presLayoutVars>
      </dgm:prSet>
      <dgm:spPr/>
    </dgm:pt>
    <dgm:pt modelId="{2EDE6B88-EB65-474D-B295-5DFF54456688}" type="pres">
      <dgm:prSet presAssocID="{D123C3A6-AF61-40C3-B316-A9DC8F568421}" presName="hierChild2" presStyleCnt="0"/>
      <dgm:spPr/>
    </dgm:pt>
    <dgm:pt modelId="{B4450CB9-E3C4-4670-A393-E1CF491A42A4}" type="pres">
      <dgm:prSet presAssocID="{9330E21B-ADFC-4D7B-ADDE-D8486DF5A455}" presName="hierRoot1" presStyleCnt="0"/>
      <dgm:spPr/>
    </dgm:pt>
    <dgm:pt modelId="{5BD72957-CBB5-487A-9B18-40D63C77A5A0}" type="pres">
      <dgm:prSet presAssocID="{9330E21B-ADFC-4D7B-ADDE-D8486DF5A455}" presName="composite" presStyleCnt="0"/>
      <dgm:spPr/>
    </dgm:pt>
    <dgm:pt modelId="{5D9F1632-DB29-4A26-9F3F-D89E076E491E}" type="pres">
      <dgm:prSet presAssocID="{9330E21B-ADFC-4D7B-ADDE-D8486DF5A455}" presName="background" presStyleLbl="node0" presStyleIdx="2" presStyleCnt="4"/>
      <dgm:spPr/>
    </dgm:pt>
    <dgm:pt modelId="{8A91F312-C437-49BE-B092-A1AE4E1969DC}" type="pres">
      <dgm:prSet presAssocID="{9330E21B-ADFC-4D7B-ADDE-D8486DF5A455}" presName="text" presStyleLbl="fgAcc0" presStyleIdx="2" presStyleCnt="4">
        <dgm:presLayoutVars>
          <dgm:chPref val="3"/>
        </dgm:presLayoutVars>
      </dgm:prSet>
      <dgm:spPr/>
    </dgm:pt>
    <dgm:pt modelId="{31F81B9F-5546-4F36-B8CF-40D4209BBDE4}" type="pres">
      <dgm:prSet presAssocID="{9330E21B-ADFC-4D7B-ADDE-D8486DF5A455}" presName="hierChild2" presStyleCnt="0"/>
      <dgm:spPr/>
    </dgm:pt>
    <dgm:pt modelId="{CDD84A44-63E7-4733-BB62-58700A1241DB}" type="pres">
      <dgm:prSet presAssocID="{09F3BF33-CCF9-4E32-A9A6-27B0139F2301}" presName="hierRoot1" presStyleCnt="0"/>
      <dgm:spPr/>
    </dgm:pt>
    <dgm:pt modelId="{50B13E2B-EAEB-4EFB-9CFC-8B8B92D31181}" type="pres">
      <dgm:prSet presAssocID="{09F3BF33-CCF9-4E32-A9A6-27B0139F2301}" presName="composite" presStyleCnt="0"/>
      <dgm:spPr/>
    </dgm:pt>
    <dgm:pt modelId="{1FB9CF9E-942F-491C-A14A-C4715B8850F4}" type="pres">
      <dgm:prSet presAssocID="{09F3BF33-CCF9-4E32-A9A6-27B0139F2301}" presName="background" presStyleLbl="node0" presStyleIdx="3" presStyleCnt="4"/>
      <dgm:spPr/>
    </dgm:pt>
    <dgm:pt modelId="{0BC36A75-D12D-46F3-B5F3-5D322C160FFA}" type="pres">
      <dgm:prSet presAssocID="{09F3BF33-CCF9-4E32-A9A6-27B0139F2301}" presName="text" presStyleLbl="fgAcc0" presStyleIdx="3" presStyleCnt="4">
        <dgm:presLayoutVars>
          <dgm:chPref val="3"/>
        </dgm:presLayoutVars>
      </dgm:prSet>
      <dgm:spPr/>
    </dgm:pt>
    <dgm:pt modelId="{9CDFA79A-9BE6-4AC8-8604-04AE3A8ED55D}" type="pres">
      <dgm:prSet presAssocID="{09F3BF33-CCF9-4E32-A9A6-27B0139F2301}" presName="hierChild2" presStyleCnt="0"/>
      <dgm:spPr/>
    </dgm:pt>
  </dgm:ptLst>
  <dgm:cxnLst>
    <dgm:cxn modelId="{F5D9650A-7251-4FA3-8991-5260B7DF75E6}" type="presOf" srcId="{084B6176-4B96-40F5-8C75-269ED1A5BDC2}" destId="{3F55EF1F-CC2D-449A-B65B-A9355A0A6F38}" srcOrd="0" destOrd="0" presId="urn:microsoft.com/office/officeart/2005/8/layout/hierarchy1"/>
    <dgm:cxn modelId="{F692E726-02D7-4A6F-B598-CC087BD9F3C3}" type="presOf" srcId="{9330E21B-ADFC-4D7B-ADDE-D8486DF5A455}" destId="{8A91F312-C437-49BE-B092-A1AE4E1969DC}" srcOrd="0" destOrd="0" presId="urn:microsoft.com/office/officeart/2005/8/layout/hierarchy1"/>
    <dgm:cxn modelId="{14D10137-1D38-405C-A83C-73E7E1A75B69}" srcId="{B942190B-9C18-438C-8EF4-B0AC88E5A8B2}" destId="{084B6176-4B96-40F5-8C75-269ED1A5BDC2}" srcOrd="0" destOrd="0" parTransId="{74E33AFB-CC6B-4F37-8431-22636D6FBB5D}" sibTransId="{A1498FA8-C878-4DDF-A5BF-40F500A27F6B}"/>
    <dgm:cxn modelId="{0FB09A92-5FFB-4840-923B-F51D38E75133}" type="presOf" srcId="{B942190B-9C18-438C-8EF4-B0AC88E5A8B2}" destId="{EEEE725E-DECC-45EA-A86A-A93952C1608D}" srcOrd="0" destOrd="0" presId="urn:microsoft.com/office/officeart/2005/8/layout/hierarchy1"/>
    <dgm:cxn modelId="{F6561AA2-1392-4D4B-8BAE-94C966FBE0F0}" srcId="{B942190B-9C18-438C-8EF4-B0AC88E5A8B2}" destId="{D123C3A6-AF61-40C3-B316-A9DC8F568421}" srcOrd="1" destOrd="0" parTransId="{A2DDC29D-CB41-47ED-8A17-B4CAB2BBF720}" sibTransId="{F221B27C-8FF9-43BB-B2DF-DEA30CF5EF05}"/>
    <dgm:cxn modelId="{F8702BAE-F2B2-438C-B59C-AA9F4FC36BAC}" type="presOf" srcId="{09F3BF33-CCF9-4E32-A9A6-27B0139F2301}" destId="{0BC36A75-D12D-46F3-B5F3-5D322C160FFA}" srcOrd="0" destOrd="0" presId="urn:microsoft.com/office/officeart/2005/8/layout/hierarchy1"/>
    <dgm:cxn modelId="{AC237CB3-D21D-403E-8F51-CA89248E6D87}" srcId="{B942190B-9C18-438C-8EF4-B0AC88E5A8B2}" destId="{09F3BF33-CCF9-4E32-A9A6-27B0139F2301}" srcOrd="3" destOrd="0" parTransId="{2D11745A-8033-4926-AE01-23D11BB0473B}" sibTransId="{018A30A5-23E2-45E0-9B5F-527AB463914D}"/>
    <dgm:cxn modelId="{95687CC7-74DF-483A-8AD2-9F0F2DDCC276}" type="presOf" srcId="{D123C3A6-AF61-40C3-B316-A9DC8F568421}" destId="{7948EA0C-B179-4C30-9B53-77CC6156CBE9}" srcOrd="0" destOrd="0" presId="urn:microsoft.com/office/officeart/2005/8/layout/hierarchy1"/>
    <dgm:cxn modelId="{84E48CE5-6AB2-48F3-9DD7-57EC7BA6E8AD}" srcId="{B942190B-9C18-438C-8EF4-B0AC88E5A8B2}" destId="{9330E21B-ADFC-4D7B-ADDE-D8486DF5A455}" srcOrd="2" destOrd="0" parTransId="{D4F2A5EC-6C2B-4BA8-96EF-E0621357C291}" sibTransId="{23940348-1089-4678-BB9A-58196A44F035}"/>
    <dgm:cxn modelId="{FF088C57-E8EA-450E-AB03-4369DDE0440A}" type="presParOf" srcId="{EEEE725E-DECC-45EA-A86A-A93952C1608D}" destId="{B1C61C40-01B9-4E82-A9C7-ECA8D8371537}" srcOrd="0" destOrd="0" presId="urn:microsoft.com/office/officeart/2005/8/layout/hierarchy1"/>
    <dgm:cxn modelId="{BDA29376-A371-465A-B3AA-86C501A1BBA7}" type="presParOf" srcId="{B1C61C40-01B9-4E82-A9C7-ECA8D8371537}" destId="{174345B8-3D3E-435E-B269-94BBE426CB7F}" srcOrd="0" destOrd="0" presId="urn:microsoft.com/office/officeart/2005/8/layout/hierarchy1"/>
    <dgm:cxn modelId="{5C463BD1-3013-463C-B75D-DCECE561E34B}" type="presParOf" srcId="{174345B8-3D3E-435E-B269-94BBE426CB7F}" destId="{A061F9F7-EE4C-4DAB-B06F-D1A072D021E5}" srcOrd="0" destOrd="0" presId="urn:microsoft.com/office/officeart/2005/8/layout/hierarchy1"/>
    <dgm:cxn modelId="{C2BC118A-66B2-4F08-A645-AC30CE83E1BF}" type="presParOf" srcId="{174345B8-3D3E-435E-B269-94BBE426CB7F}" destId="{3F55EF1F-CC2D-449A-B65B-A9355A0A6F38}" srcOrd="1" destOrd="0" presId="urn:microsoft.com/office/officeart/2005/8/layout/hierarchy1"/>
    <dgm:cxn modelId="{77956B48-C8F2-4893-9C68-2F0198C02E83}" type="presParOf" srcId="{B1C61C40-01B9-4E82-A9C7-ECA8D8371537}" destId="{22253238-3017-4591-8923-FA5969AD94C6}" srcOrd="1" destOrd="0" presId="urn:microsoft.com/office/officeart/2005/8/layout/hierarchy1"/>
    <dgm:cxn modelId="{FF29AADF-F3C6-4820-91FE-5A961127293C}" type="presParOf" srcId="{EEEE725E-DECC-45EA-A86A-A93952C1608D}" destId="{E7257AD6-11C7-44CA-9262-F77975288E18}" srcOrd="1" destOrd="0" presId="urn:microsoft.com/office/officeart/2005/8/layout/hierarchy1"/>
    <dgm:cxn modelId="{54DCD4FB-0D3E-48D2-A428-CA8699D753A5}" type="presParOf" srcId="{E7257AD6-11C7-44CA-9262-F77975288E18}" destId="{E98C9C2F-8893-4C57-A4FB-FF577B7A5A97}" srcOrd="0" destOrd="0" presId="urn:microsoft.com/office/officeart/2005/8/layout/hierarchy1"/>
    <dgm:cxn modelId="{F9DA93B3-C370-47A0-943D-2D78D9388AB2}" type="presParOf" srcId="{E98C9C2F-8893-4C57-A4FB-FF577B7A5A97}" destId="{19E6CA63-6568-48A0-889D-0E9D4E741E97}" srcOrd="0" destOrd="0" presId="urn:microsoft.com/office/officeart/2005/8/layout/hierarchy1"/>
    <dgm:cxn modelId="{8C56E140-BC01-4F56-B0C1-7E22BBBD8EE4}" type="presParOf" srcId="{E98C9C2F-8893-4C57-A4FB-FF577B7A5A97}" destId="{7948EA0C-B179-4C30-9B53-77CC6156CBE9}" srcOrd="1" destOrd="0" presId="urn:microsoft.com/office/officeart/2005/8/layout/hierarchy1"/>
    <dgm:cxn modelId="{A7B3C202-8CB2-4263-9ABD-3D3573532470}" type="presParOf" srcId="{E7257AD6-11C7-44CA-9262-F77975288E18}" destId="{2EDE6B88-EB65-474D-B295-5DFF54456688}" srcOrd="1" destOrd="0" presId="urn:microsoft.com/office/officeart/2005/8/layout/hierarchy1"/>
    <dgm:cxn modelId="{49DE96D0-A5E8-4E64-BEC8-7A7BB03C9214}" type="presParOf" srcId="{EEEE725E-DECC-45EA-A86A-A93952C1608D}" destId="{B4450CB9-E3C4-4670-A393-E1CF491A42A4}" srcOrd="2" destOrd="0" presId="urn:microsoft.com/office/officeart/2005/8/layout/hierarchy1"/>
    <dgm:cxn modelId="{267E753A-839F-40E5-B71D-610B2C133D32}" type="presParOf" srcId="{B4450CB9-E3C4-4670-A393-E1CF491A42A4}" destId="{5BD72957-CBB5-487A-9B18-40D63C77A5A0}" srcOrd="0" destOrd="0" presId="urn:microsoft.com/office/officeart/2005/8/layout/hierarchy1"/>
    <dgm:cxn modelId="{541D7762-5C17-4E1B-84D5-1EF2F592A015}" type="presParOf" srcId="{5BD72957-CBB5-487A-9B18-40D63C77A5A0}" destId="{5D9F1632-DB29-4A26-9F3F-D89E076E491E}" srcOrd="0" destOrd="0" presId="urn:microsoft.com/office/officeart/2005/8/layout/hierarchy1"/>
    <dgm:cxn modelId="{8B289AD7-B56C-40F7-AE41-FDEE4E304F93}" type="presParOf" srcId="{5BD72957-CBB5-487A-9B18-40D63C77A5A0}" destId="{8A91F312-C437-49BE-B092-A1AE4E1969DC}" srcOrd="1" destOrd="0" presId="urn:microsoft.com/office/officeart/2005/8/layout/hierarchy1"/>
    <dgm:cxn modelId="{895C0ACD-D14A-4967-8521-3944A9AA9D38}" type="presParOf" srcId="{B4450CB9-E3C4-4670-A393-E1CF491A42A4}" destId="{31F81B9F-5546-4F36-B8CF-40D4209BBDE4}" srcOrd="1" destOrd="0" presId="urn:microsoft.com/office/officeart/2005/8/layout/hierarchy1"/>
    <dgm:cxn modelId="{61E503C6-FE7E-45DD-8EE8-601861D01BE1}" type="presParOf" srcId="{EEEE725E-DECC-45EA-A86A-A93952C1608D}" destId="{CDD84A44-63E7-4733-BB62-58700A1241DB}" srcOrd="3" destOrd="0" presId="urn:microsoft.com/office/officeart/2005/8/layout/hierarchy1"/>
    <dgm:cxn modelId="{F9417CC5-CBA8-4092-9377-AD24D4E80877}" type="presParOf" srcId="{CDD84A44-63E7-4733-BB62-58700A1241DB}" destId="{50B13E2B-EAEB-4EFB-9CFC-8B8B92D31181}" srcOrd="0" destOrd="0" presId="urn:microsoft.com/office/officeart/2005/8/layout/hierarchy1"/>
    <dgm:cxn modelId="{00DD7161-6661-49C9-B252-D1694FE39BA9}" type="presParOf" srcId="{50B13E2B-EAEB-4EFB-9CFC-8B8B92D31181}" destId="{1FB9CF9E-942F-491C-A14A-C4715B8850F4}" srcOrd="0" destOrd="0" presId="urn:microsoft.com/office/officeart/2005/8/layout/hierarchy1"/>
    <dgm:cxn modelId="{2E1FDBCB-6547-4B70-B85E-DED9E9C2083F}" type="presParOf" srcId="{50B13E2B-EAEB-4EFB-9CFC-8B8B92D31181}" destId="{0BC36A75-D12D-46F3-B5F3-5D322C160FFA}" srcOrd="1" destOrd="0" presId="urn:microsoft.com/office/officeart/2005/8/layout/hierarchy1"/>
    <dgm:cxn modelId="{1EE30EF2-4AC7-4355-AAB5-B211432CCA72}" type="presParOf" srcId="{CDD84A44-63E7-4733-BB62-58700A1241DB}" destId="{9CDFA79A-9BE6-4AC8-8604-04AE3A8ED5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70F4B6-C628-4BA4-B2E9-150EE04E84E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0932015-627A-402D-9713-8897017C87A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Costs and Life-work balance; balancing work, school and family  has been challenging but rewarding.</a:t>
          </a:r>
        </a:p>
      </dgm:t>
    </dgm:pt>
    <dgm:pt modelId="{E10DFA93-9F35-45EF-8BC0-05E4A8A376B7}" type="parTrans" cxnId="{CE6F84BE-5D51-4BD1-A93C-1563C00F0877}">
      <dgm:prSet/>
      <dgm:spPr/>
      <dgm:t>
        <a:bodyPr/>
        <a:lstStyle/>
        <a:p>
          <a:endParaRPr lang="en-US" sz="1600"/>
        </a:p>
      </dgm:t>
    </dgm:pt>
    <dgm:pt modelId="{5089C00F-0D52-432C-B3F7-37F2C462CDD2}" type="sibTrans" cxnId="{CE6F84BE-5D51-4BD1-A93C-1563C00F08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498849-6820-490A-A890-7A8B2D485FA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Data collection: Accessing People on Probation, Staff due to time, location and getting informed consent has been a huge challenge</a:t>
          </a:r>
          <a:endParaRPr lang="en-US" dirty="0"/>
        </a:p>
      </dgm:t>
    </dgm:pt>
    <dgm:pt modelId="{9017EB23-5EC1-4791-8743-7CF24E23E606}" type="parTrans" cxnId="{15197BEE-E839-4AF4-90FF-69CA60278BD4}">
      <dgm:prSet/>
      <dgm:spPr/>
      <dgm:t>
        <a:bodyPr/>
        <a:lstStyle/>
        <a:p>
          <a:endParaRPr lang="en-US" sz="1600"/>
        </a:p>
      </dgm:t>
    </dgm:pt>
    <dgm:pt modelId="{5FCD17AC-4F72-45D3-A927-D922F3E2B3CE}" type="sibTrans" cxnId="{15197BEE-E839-4AF4-90FF-69CA60278BD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AE01BA6-663B-45F6-9D44-3F06141D641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 have learnt new skills  (both technical and personal) and new research perspectives; </a:t>
          </a:r>
        </a:p>
        <a:p>
          <a:pPr>
            <a:lnSpc>
              <a:spcPct val="100000"/>
            </a:lnSpc>
          </a:pPr>
          <a:r>
            <a:rPr lang="en-GB" dirty="0"/>
            <a:t>It acts as the voice of those involved in unpaid work, creating mutual benefits,</a:t>
          </a:r>
          <a:endParaRPr lang="en-US" dirty="0"/>
        </a:p>
      </dgm:t>
    </dgm:pt>
    <dgm:pt modelId="{DEF689DF-05F7-49DE-BBAA-F243245B9A62}" type="parTrans" cxnId="{8B2FF842-9B62-4B20-A511-37C7CF9FC3C7}">
      <dgm:prSet/>
      <dgm:spPr/>
      <dgm:t>
        <a:bodyPr/>
        <a:lstStyle/>
        <a:p>
          <a:endParaRPr lang="en-US" sz="1600"/>
        </a:p>
      </dgm:t>
    </dgm:pt>
    <dgm:pt modelId="{52519861-C7E8-4808-810A-D374C648BC6C}" type="sibTrans" cxnId="{8B2FF842-9B62-4B20-A511-37C7CF9FC3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80E62C-41B6-4D68-B971-C9B0AF1CF2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Better understanding of the contribution of the VS to the </a:t>
          </a:r>
          <a:r>
            <a:rPr lang="en-US" b="0" i="0"/>
            <a:t>rehabilitation process</a:t>
          </a:r>
          <a:endParaRPr lang="en-US" dirty="0"/>
        </a:p>
      </dgm:t>
    </dgm:pt>
    <dgm:pt modelId="{B15A0F80-4365-46AE-A0F6-C6155D3FC185}" type="parTrans" cxnId="{2D335484-3051-4864-B91B-DF80D31DE745}">
      <dgm:prSet/>
      <dgm:spPr/>
      <dgm:t>
        <a:bodyPr/>
        <a:lstStyle/>
        <a:p>
          <a:endParaRPr lang="en-US" sz="1600"/>
        </a:p>
      </dgm:t>
    </dgm:pt>
    <dgm:pt modelId="{9E6A4F3F-9ACD-426A-99B2-47D790C4B394}" type="sibTrans" cxnId="{2D335484-3051-4864-B91B-DF80D31DE745}">
      <dgm:prSet/>
      <dgm:spPr/>
      <dgm:t>
        <a:bodyPr/>
        <a:lstStyle/>
        <a:p>
          <a:endParaRPr lang="en-US"/>
        </a:p>
      </dgm:t>
    </dgm:pt>
    <dgm:pt modelId="{6D12A5A2-58C4-44B0-B63E-8DEABF65CB24}" type="pres">
      <dgm:prSet presAssocID="{E570F4B6-C628-4BA4-B2E9-150EE04E84ED}" presName="root" presStyleCnt="0">
        <dgm:presLayoutVars>
          <dgm:dir/>
          <dgm:resizeHandles val="exact"/>
        </dgm:presLayoutVars>
      </dgm:prSet>
      <dgm:spPr/>
    </dgm:pt>
    <dgm:pt modelId="{5746B5A0-9B78-4C0A-AE32-D3A3D8756C4C}" type="pres">
      <dgm:prSet presAssocID="{E570F4B6-C628-4BA4-B2E9-150EE04E84ED}" presName="container" presStyleCnt="0">
        <dgm:presLayoutVars>
          <dgm:dir/>
          <dgm:resizeHandles val="exact"/>
        </dgm:presLayoutVars>
      </dgm:prSet>
      <dgm:spPr/>
    </dgm:pt>
    <dgm:pt modelId="{3BDE9ECB-DDEA-4D1C-A60F-B3717D20F7F7}" type="pres">
      <dgm:prSet presAssocID="{F0932015-627A-402D-9713-8897017C87A8}" presName="compNode" presStyleCnt="0"/>
      <dgm:spPr/>
    </dgm:pt>
    <dgm:pt modelId="{69565F8F-FDE8-4D32-85B8-54C252DE233D}" type="pres">
      <dgm:prSet presAssocID="{F0932015-627A-402D-9713-8897017C87A8}" presName="iconBgRect" presStyleLbl="bgShp" presStyleIdx="0" presStyleCnt="4"/>
      <dgm:spPr/>
    </dgm:pt>
    <dgm:pt modelId="{3AD11B83-FAAF-4411-AC28-2B8A84A953B5}" type="pres">
      <dgm:prSet presAssocID="{F0932015-627A-402D-9713-8897017C87A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FD6BD3CD-F658-4FC5-8636-AA821EC7D5D5}" type="pres">
      <dgm:prSet presAssocID="{F0932015-627A-402D-9713-8897017C87A8}" presName="spaceRect" presStyleCnt="0"/>
      <dgm:spPr/>
    </dgm:pt>
    <dgm:pt modelId="{75876D40-A14D-453D-B1B2-B5D781550BB7}" type="pres">
      <dgm:prSet presAssocID="{F0932015-627A-402D-9713-8897017C87A8}" presName="textRect" presStyleLbl="revTx" presStyleIdx="0" presStyleCnt="4">
        <dgm:presLayoutVars>
          <dgm:chMax val="1"/>
          <dgm:chPref val="1"/>
        </dgm:presLayoutVars>
      </dgm:prSet>
      <dgm:spPr/>
    </dgm:pt>
    <dgm:pt modelId="{D6ED4861-0370-4894-9D9F-AFE065929E44}" type="pres">
      <dgm:prSet presAssocID="{5089C00F-0D52-432C-B3F7-37F2C462CDD2}" presName="sibTrans" presStyleLbl="sibTrans2D1" presStyleIdx="0" presStyleCnt="0"/>
      <dgm:spPr/>
    </dgm:pt>
    <dgm:pt modelId="{27607F07-1A21-4F1E-BDF7-7018179FFAEA}" type="pres">
      <dgm:prSet presAssocID="{89498849-6820-490A-A890-7A8B2D485FAB}" presName="compNode" presStyleCnt="0"/>
      <dgm:spPr/>
    </dgm:pt>
    <dgm:pt modelId="{5464E49B-5F08-4C69-9B6B-810A169F8AE3}" type="pres">
      <dgm:prSet presAssocID="{89498849-6820-490A-A890-7A8B2D485FAB}" presName="iconBgRect" presStyleLbl="bgShp" presStyleIdx="1" presStyleCnt="4"/>
      <dgm:spPr/>
    </dgm:pt>
    <dgm:pt modelId="{F3626C36-0B20-430E-9A75-A47737E3D20A}" type="pres">
      <dgm:prSet presAssocID="{89498849-6820-490A-A890-7A8B2D485F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5CDEBDD-2BB7-4A15-B1C3-9F0AD3586D50}" type="pres">
      <dgm:prSet presAssocID="{89498849-6820-490A-A890-7A8B2D485FAB}" presName="spaceRect" presStyleCnt="0"/>
      <dgm:spPr/>
    </dgm:pt>
    <dgm:pt modelId="{812D3A23-FA7B-492A-ADB3-A5A55E870849}" type="pres">
      <dgm:prSet presAssocID="{89498849-6820-490A-A890-7A8B2D485FAB}" presName="textRect" presStyleLbl="revTx" presStyleIdx="1" presStyleCnt="4">
        <dgm:presLayoutVars>
          <dgm:chMax val="1"/>
          <dgm:chPref val="1"/>
        </dgm:presLayoutVars>
      </dgm:prSet>
      <dgm:spPr/>
    </dgm:pt>
    <dgm:pt modelId="{EA3276BB-ACE2-498E-BDB2-D4FBB8CBE2C5}" type="pres">
      <dgm:prSet presAssocID="{5FCD17AC-4F72-45D3-A927-D922F3E2B3CE}" presName="sibTrans" presStyleLbl="sibTrans2D1" presStyleIdx="0" presStyleCnt="0"/>
      <dgm:spPr/>
    </dgm:pt>
    <dgm:pt modelId="{61A0A624-E701-4E83-8EF0-A8A4B644ACF3}" type="pres">
      <dgm:prSet presAssocID="{5AE01BA6-663B-45F6-9D44-3F06141D6414}" presName="compNode" presStyleCnt="0"/>
      <dgm:spPr/>
    </dgm:pt>
    <dgm:pt modelId="{A91B28B2-DA66-4955-A3AC-2FF9D2CCC54A}" type="pres">
      <dgm:prSet presAssocID="{5AE01BA6-663B-45F6-9D44-3F06141D6414}" presName="iconBgRect" presStyleLbl="bgShp" presStyleIdx="2" presStyleCnt="4"/>
      <dgm:spPr/>
    </dgm:pt>
    <dgm:pt modelId="{192F243C-934D-4835-9521-51751188434D}" type="pres">
      <dgm:prSet presAssocID="{5AE01BA6-663B-45F6-9D44-3F06141D64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F00B7E1-F73F-40BD-8D4F-E829EF4BC09D}" type="pres">
      <dgm:prSet presAssocID="{5AE01BA6-663B-45F6-9D44-3F06141D6414}" presName="spaceRect" presStyleCnt="0"/>
      <dgm:spPr/>
    </dgm:pt>
    <dgm:pt modelId="{FA2F99A1-DC14-43DA-ACB7-9B3956FB37C2}" type="pres">
      <dgm:prSet presAssocID="{5AE01BA6-663B-45F6-9D44-3F06141D6414}" presName="textRect" presStyleLbl="revTx" presStyleIdx="2" presStyleCnt="4">
        <dgm:presLayoutVars>
          <dgm:chMax val="1"/>
          <dgm:chPref val="1"/>
        </dgm:presLayoutVars>
      </dgm:prSet>
      <dgm:spPr/>
    </dgm:pt>
    <dgm:pt modelId="{45C29E93-1147-47E8-938E-C59EF5782ECC}" type="pres">
      <dgm:prSet presAssocID="{52519861-C7E8-4808-810A-D374C648BC6C}" presName="sibTrans" presStyleLbl="sibTrans2D1" presStyleIdx="0" presStyleCnt="0"/>
      <dgm:spPr/>
    </dgm:pt>
    <dgm:pt modelId="{EE9A9046-BCB3-4ADF-8886-04E511CDCE20}" type="pres">
      <dgm:prSet presAssocID="{5E80E62C-41B6-4D68-B971-C9B0AF1CF226}" presName="compNode" presStyleCnt="0"/>
      <dgm:spPr/>
    </dgm:pt>
    <dgm:pt modelId="{92B9F603-F57D-4484-8A72-012408A14B1C}" type="pres">
      <dgm:prSet presAssocID="{5E80E62C-41B6-4D68-B971-C9B0AF1CF226}" presName="iconBgRect" presStyleLbl="bgShp" presStyleIdx="3" presStyleCnt="4"/>
      <dgm:spPr/>
    </dgm:pt>
    <dgm:pt modelId="{1BC54725-26B7-4FE3-9D3A-450DB1320518}" type="pres">
      <dgm:prSet presAssocID="{5E80E62C-41B6-4D68-B971-C9B0AF1CF2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5576B9C-39DC-4E79-BB8F-09600F7B19B9}" type="pres">
      <dgm:prSet presAssocID="{5E80E62C-41B6-4D68-B971-C9B0AF1CF226}" presName="spaceRect" presStyleCnt="0"/>
      <dgm:spPr/>
    </dgm:pt>
    <dgm:pt modelId="{8F26EF74-228D-406E-BDDE-E2E95EF8083D}" type="pres">
      <dgm:prSet presAssocID="{5E80E62C-41B6-4D68-B971-C9B0AF1CF22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721D32-C435-4CDA-8627-7B1D9960787F}" type="presOf" srcId="{89498849-6820-490A-A890-7A8B2D485FAB}" destId="{812D3A23-FA7B-492A-ADB3-A5A55E870849}" srcOrd="0" destOrd="0" presId="urn:microsoft.com/office/officeart/2018/2/layout/IconCircleList"/>
    <dgm:cxn modelId="{8B2FF842-9B62-4B20-A511-37C7CF9FC3C7}" srcId="{E570F4B6-C628-4BA4-B2E9-150EE04E84ED}" destId="{5AE01BA6-663B-45F6-9D44-3F06141D6414}" srcOrd="2" destOrd="0" parTransId="{DEF689DF-05F7-49DE-BBAA-F243245B9A62}" sibTransId="{52519861-C7E8-4808-810A-D374C648BC6C}"/>
    <dgm:cxn modelId="{EE8CFF62-4346-466B-BBC2-3AED38A13BBC}" type="presOf" srcId="{52519861-C7E8-4808-810A-D374C648BC6C}" destId="{45C29E93-1147-47E8-938E-C59EF5782ECC}" srcOrd="0" destOrd="0" presId="urn:microsoft.com/office/officeart/2018/2/layout/IconCircleList"/>
    <dgm:cxn modelId="{5009F644-24E6-4719-9CE6-E0FBB57F5F35}" type="presOf" srcId="{5E80E62C-41B6-4D68-B971-C9B0AF1CF226}" destId="{8F26EF74-228D-406E-BDDE-E2E95EF8083D}" srcOrd="0" destOrd="0" presId="urn:microsoft.com/office/officeart/2018/2/layout/IconCircleList"/>
    <dgm:cxn modelId="{483C8883-0491-4701-BB97-66898D086355}" type="presOf" srcId="{5AE01BA6-663B-45F6-9D44-3F06141D6414}" destId="{FA2F99A1-DC14-43DA-ACB7-9B3956FB37C2}" srcOrd="0" destOrd="0" presId="urn:microsoft.com/office/officeart/2018/2/layout/IconCircleList"/>
    <dgm:cxn modelId="{2D335484-3051-4864-B91B-DF80D31DE745}" srcId="{E570F4B6-C628-4BA4-B2E9-150EE04E84ED}" destId="{5E80E62C-41B6-4D68-B971-C9B0AF1CF226}" srcOrd="3" destOrd="0" parTransId="{B15A0F80-4365-46AE-A0F6-C6155D3FC185}" sibTransId="{9E6A4F3F-9ACD-426A-99B2-47D790C4B394}"/>
    <dgm:cxn modelId="{528D8FAC-D59A-464F-B224-CB01A0F1CADA}" type="presOf" srcId="{F0932015-627A-402D-9713-8897017C87A8}" destId="{75876D40-A14D-453D-B1B2-B5D781550BB7}" srcOrd="0" destOrd="0" presId="urn:microsoft.com/office/officeart/2018/2/layout/IconCircleList"/>
    <dgm:cxn modelId="{25A975BA-CE1A-4C39-81F3-0B28445315F5}" type="presOf" srcId="{E570F4B6-C628-4BA4-B2E9-150EE04E84ED}" destId="{6D12A5A2-58C4-44B0-B63E-8DEABF65CB24}" srcOrd="0" destOrd="0" presId="urn:microsoft.com/office/officeart/2018/2/layout/IconCircleList"/>
    <dgm:cxn modelId="{CE6F84BE-5D51-4BD1-A93C-1563C00F0877}" srcId="{E570F4B6-C628-4BA4-B2E9-150EE04E84ED}" destId="{F0932015-627A-402D-9713-8897017C87A8}" srcOrd="0" destOrd="0" parTransId="{E10DFA93-9F35-45EF-8BC0-05E4A8A376B7}" sibTransId="{5089C00F-0D52-432C-B3F7-37F2C462CDD2}"/>
    <dgm:cxn modelId="{9477A4C7-32B8-4846-A76B-1D6CDC83124F}" type="presOf" srcId="{5FCD17AC-4F72-45D3-A927-D922F3E2B3CE}" destId="{EA3276BB-ACE2-498E-BDB2-D4FBB8CBE2C5}" srcOrd="0" destOrd="0" presId="urn:microsoft.com/office/officeart/2018/2/layout/IconCircleList"/>
    <dgm:cxn modelId="{E21E04CB-B020-4069-B10A-36BEC0E8CF3A}" type="presOf" srcId="{5089C00F-0D52-432C-B3F7-37F2C462CDD2}" destId="{D6ED4861-0370-4894-9D9F-AFE065929E44}" srcOrd="0" destOrd="0" presId="urn:microsoft.com/office/officeart/2018/2/layout/IconCircleList"/>
    <dgm:cxn modelId="{15197BEE-E839-4AF4-90FF-69CA60278BD4}" srcId="{E570F4B6-C628-4BA4-B2E9-150EE04E84ED}" destId="{89498849-6820-490A-A890-7A8B2D485FAB}" srcOrd="1" destOrd="0" parTransId="{9017EB23-5EC1-4791-8743-7CF24E23E606}" sibTransId="{5FCD17AC-4F72-45D3-A927-D922F3E2B3CE}"/>
    <dgm:cxn modelId="{F63E1AC3-CAE6-462A-B192-23B7BF28078F}" type="presParOf" srcId="{6D12A5A2-58C4-44B0-B63E-8DEABF65CB24}" destId="{5746B5A0-9B78-4C0A-AE32-D3A3D8756C4C}" srcOrd="0" destOrd="0" presId="urn:microsoft.com/office/officeart/2018/2/layout/IconCircleList"/>
    <dgm:cxn modelId="{73792811-0300-4E83-8657-BB879B3F0041}" type="presParOf" srcId="{5746B5A0-9B78-4C0A-AE32-D3A3D8756C4C}" destId="{3BDE9ECB-DDEA-4D1C-A60F-B3717D20F7F7}" srcOrd="0" destOrd="0" presId="urn:microsoft.com/office/officeart/2018/2/layout/IconCircleList"/>
    <dgm:cxn modelId="{F43FD2D8-2D22-4350-83FA-5B1E1D31E14D}" type="presParOf" srcId="{3BDE9ECB-DDEA-4D1C-A60F-B3717D20F7F7}" destId="{69565F8F-FDE8-4D32-85B8-54C252DE233D}" srcOrd="0" destOrd="0" presId="urn:microsoft.com/office/officeart/2018/2/layout/IconCircleList"/>
    <dgm:cxn modelId="{CF791526-79C8-4F40-AA33-5D704F25EE7D}" type="presParOf" srcId="{3BDE9ECB-DDEA-4D1C-A60F-B3717D20F7F7}" destId="{3AD11B83-FAAF-4411-AC28-2B8A84A953B5}" srcOrd="1" destOrd="0" presId="urn:microsoft.com/office/officeart/2018/2/layout/IconCircleList"/>
    <dgm:cxn modelId="{9B3127F3-FF99-404C-AEC3-79C54CBA8748}" type="presParOf" srcId="{3BDE9ECB-DDEA-4D1C-A60F-B3717D20F7F7}" destId="{FD6BD3CD-F658-4FC5-8636-AA821EC7D5D5}" srcOrd="2" destOrd="0" presId="urn:microsoft.com/office/officeart/2018/2/layout/IconCircleList"/>
    <dgm:cxn modelId="{206A91EF-6234-426B-BFD4-81623CBAEAEA}" type="presParOf" srcId="{3BDE9ECB-DDEA-4D1C-A60F-B3717D20F7F7}" destId="{75876D40-A14D-453D-B1B2-B5D781550BB7}" srcOrd="3" destOrd="0" presId="urn:microsoft.com/office/officeart/2018/2/layout/IconCircleList"/>
    <dgm:cxn modelId="{E479F321-615C-4767-BDDF-8AC13B8C7FD4}" type="presParOf" srcId="{5746B5A0-9B78-4C0A-AE32-D3A3D8756C4C}" destId="{D6ED4861-0370-4894-9D9F-AFE065929E44}" srcOrd="1" destOrd="0" presId="urn:microsoft.com/office/officeart/2018/2/layout/IconCircleList"/>
    <dgm:cxn modelId="{F7388466-A5C7-490E-824E-37D8528EA8E4}" type="presParOf" srcId="{5746B5A0-9B78-4C0A-AE32-D3A3D8756C4C}" destId="{27607F07-1A21-4F1E-BDF7-7018179FFAEA}" srcOrd="2" destOrd="0" presId="urn:microsoft.com/office/officeart/2018/2/layout/IconCircleList"/>
    <dgm:cxn modelId="{DB9E7E9D-2922-4AB4-B5B1-E536323F0236}" type="presParOf" srcId="{27607F07-1A21-4F1E-BDF7-7018179FFAEA}" destId="{5464E49B-5F08-4C69-9B6B-810A169F8AE3}" srcOrd="0" destOrd="0" presId="urn:microsoft.com/office/officeart/2018/2/layout/IconCircleList"/>
    <dgm:cxn modelId="{FCBCD2FC-D415-43C1-B090-43D458AE0D16}" type="presParOf" srcId="{27607F07-1A21-4F1E-BDF7-7018179FFAEA}" destId="{F3626C36-0B20-430E-9A75-A47737E3D20A}" srcOrd="1" destOrd="0" presId="urn:microsoft.com/office/officeart/2018/2/layout/IconCircleList"/>
    <dgm:cxn modelId="{78789B1B-94D2-4669-B22D-6F23828EA603}" type="presParOf" srcId="{27607F07-1A21-4F1E-BDF7-7018179FFAEA}" destId="{F5CDEBDD-2BB7-4A15-B1C3-9F0AD3586D50}" srcOrd="2" destOrd="0" presId="urn:microsoft.com/office/officeart/2018/2/layout/IconCircleList"/>
    <dgm:cxn modelId="{C1DEA249-D59E-47B7-9879-DD77F7721F4D}" type="presParOf" srcId="{27607F07-1A21-4F1E-BDF7-7018179FFAEA}" destId="{812D3A23-FA7B-492A-ADB3-A5A55E870849}" srcOrd="3" destOrd="0" presId="urn:microsoft.com/office/officeart/2018/2/layout/IconCircleList"/>
    <dgm:cxn modelId="{8337A71C-4996-422D-AC68-99F8C52B8065}" type="presParOf" srcId="{5746B5A0-9B78-4C0A-AE32-D3A3D8756C4C}" destId="{EA3276BB-ACE2-498E-BDB2-D4FBB8CBE2C5}" srcOrd="3" destOrd="0" presId="urn:microsoft.com/office/officeart/2018/2/layout/IconCircleList"/>
    <dgm:cxn modelId="{C1548DE3-E1ED-4ADE-B8EB-11976C075D30}" type="presParOf" srcId="{5746B5A0-9B78-4C0A-AE32-D3A3D8756C4C}" destId="{61A0A624-E701-4E83-8EF0-A8A4B644ACF3}" srcOrd="4" destOrd="0" presId="urn:microsoft.com/office/officeart/2018/2/layout/IconCircleList"/>
    <dgm:cxn modelId="{194EA24D-F222-4E14-A8ED-3D79EA11CB0D}" type="presParOf" srcId="{61A0A624-E701-4E83-8EF0-A8A4B644ACF3}" destId="{A91B28B2-DA66-4955-A3AC-2FF9D2CCC54A}" srcOrd="0" destOrd="0" presId="urn:microsoft.com/office/officeart/2018/2/layout/IconCircleList"/>
    <dgm:cxn modelId="{4911276B-2542-4BDA-BE52-C2C9467C772F}" type="presParOf" srcId="{61A0A624-E701-4E83-8EF0-A8A4B644ACF3}" destId="{192F243C-934D-4835-9521-51751188434D}" srcOrd="1" destOrd="0" presId="urn:microsoft.com/office/officeart/2018/2/layout/IconCircleList"/>
    <dgm:cxn modelId="{00ABA7E1-4824-41C5-96FD-8FF5D9EFB35D}" type="presParOf" srcId="{61A0A624-E701-4E83-8EF0-A8A4B644ACF3}" destId="{BF00B7E1-F73F-40BD-8D4F-E829EF4BC09D}" srcOrd="2" destOrd="0" presId="urn:microsoft.com/office/officeart/2018/2/layout/IconCircleList"/>
    <dgm:cxn modelId="{C1C69202-6351-4321-BEA0-BB099C99943A}" type="presParOf" srcId="{61A0A624-E701-4E83-8EF0-A8A4B644ACF3}" destId="{FA2F99A1-DC14-43DA-ACB7-9B3956FB37C2}" srcOrd="3" destOrd="0" presId="urn:microsoft.com/office/officeart/2018/2/layout/IconCircleList"/>
    <dgm:cxn modelId="{B5915EA0-4A27-4F43-96E4-6C15B0DEAE32}" type="presParOf" srcId="{5746B5A0-9B78-4C0A-AE32-D3A3D8756C4C}" destId="{45C29E93-1147-47E8-938E-C59EF5782ECC}" srcOrd="5" destOrd="0" presId="urn:microsoft.com/office/officeart/2018/2/layout/IconCircleList"/>
    <dgm:cxn modelId="{F7D3CFC9-5FDB-47D9-B901-F14E9252B45E}" type="presParOf" srcId="{5746B5A0-9B78-4C0A-AE32-D3A3D8756C4C}" destId="{EE9A9046-BCB3-4ADF-8886-04E511CDCE20}" srcOrd="6" destOrd="0" presId="urn:microsoft.com/office/officeart/2018/2/layout/IconCircleList"/>
    <dgm:cxn modelId="{8A3ED042-5361-4432-8F07-5C25249E978F}" type="presParOf" srcId="{EE9A9046-BCB3-4ADF-8886-04E511CDCE20}" destId="{92B9F603-F57D-4484-8A72-012408A14B1C}" srcOrd="0" destOrd="0" presId="urn:microsoft.com/office/officeart/2018/2/layout/IconCircleList"/>
    <dgm:cxn modelId="{D03060EE-37ED-490C-8A69-266EC2C8366B}" type="presParOf" srcId="{EE9A9046-BCB3-4ADF-8886-04E511CDCE20}" destId="{1BC54725-26B7-4FE3-9D3A-450DB1320518}" srcOrd="1" destOrd="0" presId="urn:microsoft.com/office/officeart/2018/2/layout/IconCircleList"/>
    <dgm:cxn modelId="{D266F4B0-0C68-4ECB-A9C9-0BC95ED6002D}" type="presParOf" srcId="{EE9A9046-BCB3-4ADF-8886-04E511CDCE20}" destId="{45576B9C-39DC-4E79-BB8F-09600F7B19B9}" srcOrd="2" destOrd="0" presId="urn:microsoft.com/office/officeart/2018/2/layout/IconCircleList"/>
    <dgm:cxn modelId="{E3CC969B-BA86-437D-A176-7F2A665C4930}" type="presParOf" srcId="{EE9A9046-BCB3-4ADF-8886-04E511CDCE20}" destId="{8F26EF74-228D-406E-BDDE-E2E95EF8083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CDDCF-C1F6-4812-8493-F4DEB68A1A1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4214F4-CB2D-4333-B380-D66C51846BD6}">
      <dgm:prSet/>
      <dgm:spPr/>
      <dgm:t>
        <a:bodyPr/>
        <a:lstStyle/>
        <a:p>
          <a:r>
            <a:rPr lang="en-GB" dirty="0"/>
            <a:t>Ethical approvals, informed consent, and   </a:t>
          </a:r>
          <a:r>
            <a:rPr lang="en-US" dirty="0"/>
            <a:t>stewardship of sensitive data</a:t>
          </a:r>
        </a:p>
      </dgm:t>
    </dgm:pt>
    <dgm:pt modelId="{49A169B8-F917-4D60-AFEC-6062615C1306}" type="parTrans" cxnId="{ECB0E603-0F13-4B36-9E92-B7AAB5BD5AC6}">
      <dgm:prSet/>
      <dgm:spPr/>
      <dgm:t>
        <a:bodyPr/>
        <a:lstStyle/>
        <a:p>
          <a:endParaRPr lang="en-US"/>
        </a:p>
      </dgm:t>
    </dgm:pt>
    <dgm:pt modelId="{D48D5080-1617-47B1-B1D9-E6B5D6876A9C}" type="sibTrans" cxnId="{ECB0E603-0F13-4B36-9E92-B7AAB5BD5AC6}">
      <dgm:prSet/>
      <dgm:spPr/>
      <dgm:t>
        <a:bodyPr/>
        <a:lstStyle/>
        <a:p>
          <a:endParaRPr lang="en-US"/>
        </a:p>
      </dgm:t>
    </dgm:pt>
    <dgm:pt modelId="{381A771A-48B5-49A6-9FA6-D8577D18F02D}">
      <dgm:prSet/>
      <dgm:spPr/>
      <dgm:t>
        <a:bodyPr/>
        <a:lstStyle/>
        <a:p>
          <a:r>
            <a:rPr lang="en-GB" dirty="0"/>
            <a:t>Interview recordings were securely stored on OneDrive with access controls, encryption, and regular backups.</a:t>
          </a:r>
          <a:endParaRPr lang="en-US" dirty="0"/>
        </a:p>
      </dgm:t>
    </dgm:pt>
    <dgm:pt modelId="{A796894B-2E7C-4A30-A1F4-07CA3A993961}" type="parTrans" cxnId="{F06B985B-B686-4C9B-ADCD-868F86B91AFE}">
      <dgm:prSet/>
      <dgm:spPr/>
      <dgm:t>
        <a:bodyPr/>
        <a:lstStyle/>
        <a:p>
          <a:endParaRPr lang="en-US"/>
        </a:p>
      </dgm:t>
    </dgm:pt>
    <dgm:pt modelId="{9242B504-38BC-405B-9081-89E93FF6A9D6}" type="sibTrans" cxnId="{F06B985B-B686-4C9B-ADCD-868F86B91AFE}">
      <dgm:prSet/>
      <dgm:spPr/>
      <dgm:t>
        <a:bodyPr/>
        <a:lstStyle/>
        <a:p>
          <a:endParaRPr lang="en-US"/>
        </a:p>
      </dgm:t>
    </dgm:pt>
    <dgm:pt modelId="{8E505F12-C860-4A15-B907-022885D0146C}">
      <dgm:prSet/>
      <dgm:spPr/>
      <dgm:t>
        <a:bodyPr/>
        <a:lstStyle/>
        <a:p>
          <a:r>
            <a:rPr lang="en-GB" dirty="0"/>
            <a:t>Transcripts were anonymised, coded, and stored separately.</a:t>
          </a:r>
          <a:endParaRPr lang="en-US" dirty="0"/>
        </a:p>
      </dgm:t>
    </dgm:pt>
    <dgm:pt modelId="{3B6D6775-6F07-4C06-A517-5866EB349B2E}" type="parTrans" cxnId="{3721F741-65E6-4642-A00E-E1AD92830753}">
      <dgm:prSet/>
      <dgm:spPr/>
      <dgm:t>
        <a:bodyPr/>
        <a:lstStyle/>
        <a:p>
          <a:endParaRPr lang="en-US"/>
        </a:p>
      </dgm:t>
    </dgm:pt>
    <dgm:pt modelId="{AA7EA595-0645-4C9C-8901-53D51E46EAB8}" type="sibTrans" cxnId="{3721F741-65E6-4642-A00E-E1AD92830753}">
      <dgm:prSet/>
      <dgm:spPr/>
      <dgm:t>
        <a:bodyPr/>
        <a:lstStyle/>
        <a:p>
          <a:endParaRPr lang="en-US"/>
        </a:p>
      </dgm:t>
    </dgm:pt>
    <dgm:pt modelId="{F1AA1053-E8C1-4F7A-AB00-763DE36C3F5C}">
      <dgm:prSet/>
      <dgm:spPr/>
      <dgm:t>
        <a:bodyPr/>
        <a:lstStyle/>
        <a:p>
          <a:r>
            <a:rPr lang="en-GB" dirty="0"/>
            <a:t>University Secure place-- One Drive</a:t>
          </a:r>
          <a:endParaRPr lang="en-US" dirty="0"/>
        </a:p>
      </dgm:t>
    </dgm:pt>
    <dgm:pt modelId="{4A26FD79-9EC8-4CA1-AEFE-11809ED1EFA3}" type="parTrans" cxnId="{DA041D2C-A8E8-4A82-A161-E36C24092283}">
      <dgm:prSet/>
      <dgm:spPr/>
      <dgm:t>
        <a:bodyPr/>
        <a:lstStyle/>
        <a:p>
          <a:endParaRPr lang="en-US"/>
        </a:p>
      </dgm:t>
    </dgm:pt>
    <dgm:pt modelId="{D9D83A63-D1E5-4973-BD54-0690401AB62D}" type="sibTrans" cxnId="{DA041D2C-A8E8-4A82-A161-E36C24092283}">
      <dgm:prSet/>
      <dgm:spPr/>
      <dgm:t>
        <a:bodyPr/>
        <a:lstStyle/>
        <a:p>
          <a:endParaRPr lang="en-US"/>
        </a:p>
      </dgm:t>
    </dgm:pt>
    <dgm:pt modelId="{9F98A6B2-E185-4566-82F4-08CD949E6BA5}" type="pres">
      <dgm:prSet presAssocID="{DD9CDDCF-C1F6-4812-8493-F4DEB68A1A18}" presName="Name0" presStyleCnt="0">
        <dgm:presLayoutVars>
          <dgm:dir/>
          <dgm:resizeHandles val="exact"/>
        </dgm:presLayoutVars>
      </dgm:prSet>
      <dgm:spPr/>
    </dgm:pt>
    <dgm:pt modelId="{CFCB88EA-7F91-4FC5-8756-A8B87528796B}" type="pres">
      <dgm:prSet presAssocID="{424214F4-CB2D-4333-B380-D66C51846BD6}" presName="node" presStyleLbl="node1" presStyleIdx="0" presStyleCnt="4">
        <dgm:presLayoutVars>
          <dgm:bulletEnabled val="1"/>
        </dgm:presLayoutVars>
      </dgm:prSet>
      <dgm:spPr/>
    </dgm:pt>
    <dgm:pt modelId="{9415E94E-8CBD-4D26-8466-D57178CF8043}" type="pres">
      <dgm:prSet presAssocID="{D48D5080-1617-47B1-B1D9-E6B5D6876A9C}" presName="sibTrans" presStyleLbl="sibTrans1D1" presStyleIdx="0" presStyleCnt="3"/>
      <dgm:spPr/>
    </dgm:pt>
    <dgm:pt modelId="{3964E1F9-3D47-46EF-A48D-75B3B50E19FD}" type="pres">
      <dgm:prSet presAssocID="{D48D5080-1617-47B1-B1D9-E6B5D6876A9C}" presName="connectorText" presStyleLbl="sibTrans1D1" presStyleIdx="0" presStyleCnt="3"/>
      <dgm:spPr/>
    </dgm:pt>
    <dgm:pt modelId="{95BE194F-16DF-4208-9C5F-73FB20430D73}" type="pres">
      <dgm:prSet presAssocID="{381A771A-48B5-49A6-9FA6-D8577D18F02D}" presName="node" presStyleLbl="node1" presStyleIdx="1" presStyleCnt="4">
        <dgm:presLayoutVars>
          <dgm:bulletEnabled val="1"/>
        </dgm:presLayoutVars>
      </dgm:prSet>
      <dgm:spPr/>
    </dgm:pt>
    <dgm:pt modelId="{8FD72CD8-7342-4949-9A09-8BFC1E6A5AD0}" type="pres">
      <dgm:prSet presAssocID="{9242B504-38BC-405B-9081-89E93FF6A9D6}" presName="sibTrans" presStyleLbl="sibTrans1D1" presStyleIdx="1" presStyleCnt="3"/>
      <dgm:spPr/>
    </dgm:pt>
    <dgm:pt modelId="{3A74F0A1-E20A-4E41-8116-DCDCF06A8135}" type="pres">
      <dgm:prSet presAssocID="{9242B504-38BC-405B-9081-89E93FF6A9D6}" presName="connectorText" presStyleLbl="sibTrans1D1" presStyleIdx="1" presStyleCnt="3"/>
      <dgm:spPr/>
    </dgm:pt>
    <dgm:pt modelId="{B153B788-CBC3-4C9A-AF72-92EACB5C6CB3}" type="pres">
      <dgm:prSet presAssocID="{8E505F12-C860-4A15-B907-022885D0146C}" presName="node" presStyleLbl="node1" presStyleIdx="2" presStyleCnt="4">
        <dgm:presLayoutVars>
          <dgm:bulletEnabled val="1"/>
        </dgm:presLayoutVars>
      </dgm:prSet>
      <dgm:spPr/>
    </dgm:pt>
    <dgm:pt modelId="{D662232F-9BC0-48EE-A6E9-BF9D54476E4E}" type="pres">
      <dgm:prSet presAssocID="{AA7EA595-0645-4C9C-8901-53D51E46EAB8}" presName="sibTrans" presStyleLbl="sibTrans1D1" presStyleIdx="2" presStyleCnt="3"/>
      <dgm:spPr/>
    </dgm:pt>
    <dgm:pt modelId="{56BC60C7-5CAF-4F75-8565-DE3A811E9F8D}" type="pres">
      <dgm:prSet presAssocID="{AA7EA595-0645-4C9C-8901-53D51E46EAB8}" presName="connectorText" presStyleLbl="sibTrans1D1" presStyleIdx="2" presStyleCnt="3"/>
      <dgm:spPr/>
    </dgm:pt>
    <dgm:pt modelId="{BF2E9630-DF04-4004-99A7-59F806D05526}" type="pres">
      <dgm:prSet presAssocID="{F1AA1053-E8C1-4F7A-AB00-763DE36C3F5C}" presName="node" presStyleLbl="node1" presStyleIdx="3" presStyleCnt="4">
        <dgm:presLayoutVars>
          <dgm:bulletEnabled val="1"/>
        </dgm:presLayoutVars>
      </dgm:prSet>
      <dgm:spPr/>
    </dgm:pt>
  </dgm:ptLst>
  <dgm:cxnLst>
    <dgm:cxn modelId="{ECB0E603-0F13-4B36-9E92-B7AAB5BD5AC6}" srcId="{DD9CDDCF-C1F6-4812-8493-F4DEB68A1A18}" destId="{424214F4-CB2D-4333-B380-D66C51846BD6}" srcOrd="0" destOrd="0" parTransId="{49A169B8-F917-4D60-AFEC-6062615C1306}" sibTransId="{D48D5080-1617-47B1-B1D9-E6B5D6876A9C}"/>
    <dgm:cxn modelId="{4F04420D-DFB7-4772-9963-9E1031B6A459}" type="presOf" srcId="{D48D5080-1617-47B1-B1D9-E6B5D6876A9C}" destId="{9415E94E-8CBD-4D26-8466-D57178CF8043}" srcOrd="0" destOrd="0" presId="urn:microsoft.com/office/officeart/2016/7/layout/RepeatingBendingProcessNew"/>
    <dgm:cxn modelId="{841F7310-292F-4081-9792-EE4DB43E7355}" type="presOf" srcId="{AA7EA595-0645-4C9C-8901-53D51E46EAB8}" destId="{D662232F-9BC0-48EE-A6E9-BF9D54476E4E}" srcOrd="0" destOrd="0" presId="urn:microsoft.com/office/officeart/2016/7/layout/RepeatingBendingProcessNew"/>
    <dgm:cxn modelId="{EA326C28-5A4F-44E7-9D32-BC2B9BE24F76}" type="presOf" srcId="{424214F4-CB2D-4333-B380-D66C51846BD6}" destId="{CFCB88EA-7F91-4FC5-8756-A8B87528796B}" srcOrd="0" destOrd="0" presId="urn:microsoft.com/office/officeart/2016/7/layout/RepeatingBendingProcessNew"/>
    <dgm:cxn modelId="{DA041D2C-A8E8-4A82-A161-E36C24092283}" srcId="{DD9CDDCF-C1F6-4812-8493-F4DEB68A1A18}" destId="{F1AA1053-E8C1-4F7A-AB00-763DE36C3F5C}" srcOrd="3" destOrd="0" parTransId="{4A26FD79-9EC8-4CA1-AEFE-11809ED1EFA3}" sibTransId="{D9D83A63-D1E5-4973-BD54-0690401AB62D}"/>
    <dgm:cxn modelId="{70904B2C-EF25-4E85-B16F-A7694ABFCF04}" type="presOf" srcId="{381A771A-48B5-49A6-9FA6-D8577D18F02D}" destId="{95BE194F-16DF-4208-9C5F-73FB20430D73}" srcOrd="0" destOrd="0" presId="urn:microsoft.com/office/officeart/2016/7/layout/RepeatingBendingProcessNew"/>
    <dgm:cxn modelId="{43F71337-7D84-46F1-9DFC-255C6ED353B4}" type="presOf" srcId="{AA7EA595-0645-4C9C-8901-53D51E46EAB8}" destId="{56BC60C7-5CAF-4F75-8565-DE3A811E9F8D}" srcOrd="1" destOrd="0" presId="urn:microsoft.com/office/officeart/2016/7/layout/RepeatingBendingProcessNew"/>
    <dgm:cxn modelId="{F06B985B-B686-4C9B-ADCD-868F86B91AFE}" srcId="{DD9CDDCF-C1F6-4812-8493-F4DEB68A1A18}" destId="{381A771A-48B5-49A6-9FA6-D8577D18F02D}" srcOrd="1" destOrd="0" parTransId="{A796894B-2E7C-4A30-A1F4-07CA3A993961}" sibTransId="{9242B504-38BC-405B-9081-89E93FF6A9D6}"/>
    <dgm:cxn modelId="{3721F741-65E6-4642-A00E-E1AD92830753}" srcId="{DD9CDDCF-C1F6-4812-8493-F4DEB68A1A18}" destId="{8E505F12-C860-4A15-B907-022885D0146C}" srcOrd="2" destOrd="0" parTransId="{3B6D6775-6F07-4C06-A517-5866EB349B2E}" sibTransId="{AA7EA595-0645-4C9C-8901-53D51E46EAB8}"/>
    <dgm:cxn modelId="{444E13A0-C9F7-4C67-AA8E-02C750F0B1CD}" type="presOf" srcId="{8E505F12-C860-4A15-B907-022885D0146C}" destId="{B153B788-CBC3-4C9A-AF72-92EACB5C6CB3}" srcOrd="0" destOrd="0" presId="urn:microsoft.com/office/officeart/2016/7/layout/RepeatingBendingProcessNew"/>
    <dgm:cxn modelId="{2D22BAC4-6E06-4F68-8CE1-9C93E438A3A6}" type="presOf" srcId="{9242B504-38BC-405B-9081-89E93FF6A9D6}" destId="{8FD72CD8-7342-4949-9A09-8BFC1E6A5AD0}" srcOrd="0" destOrd="0" presId="urn:microsoft.com/office/officeart/2016/7/layout/RepeatingBendingProcessNew"/>
    <dgm:cxn modelId="{9FF17ECA-F3BE-40F4-95A1-B5A7CF6048A7}" type="presOf" srcId="{F1AA1053-E8C1-4F7A-AB00-763DE36C3F5C}" destId="{BF2E9630-DF04-4004-99A7-59F806D05526}" srcOrd="0" destOrd="0" presId="urn:microsoft.com/office/officeart/2016/7/layout/RepeatingBendingProcessNew"/>
    <dgm:cxn modelId="{9DEAC6CD-5455-4BF1-B011-7017A6E9B350}" type="presOf" srcId="{D48D5080-1617-47B1-B1D9-E6B5D6876A9C}" destId="{3964E1F9-3D47-46EF-A48D-75B3B50E19FD}" srcOrd="1" destOrd="0" presId="urn:microsoft.com/office/officeart/2016/7/layout/RepeatingBendingProcessNew"/>
    <dgm:cxn modelId="{717B23D9-A67B-4F5D-BD95-3937A00B9347}" type="presOf" srcId="{9242B504-38BC-405B-9081-89E93FF6A9D6}" destId="{3A74F0A1-E20A-4E41-8116-DCDCF06A8135}" srcOrd="1" destOrd="0" presId="urn:microsoft.com/office/officeart/2016/7/layout/RepeatingBendingProcessNew"/>
    <dgm:cxn modelId="{C64B44F1-B3D2-4CFE-B9B8-0F203B4C6C22}" type="presOf" srcId="{DD9CDDCF-C1F6-4812-8493-F4DEB68A1A18}" destId="{9F98A6B2-E185-4566-82F4-08CD949E6BA5}" srcOrd="0" destOrd="0" presId="urn:microsoft.com/office/officeart/2016/7/layout/RepeatingBendingProcessNew"/>
    <dgm:cxn modelId="{FB185350-9E87-46FF-9F2A-E29B5BEE02ED}" type="presParOf" srcId="{9F98A6B2-E185-4566-82F4-08CD949E6BA5}" destId="{CFCB88EA-7F91-4FC5-8756-A8B87528796B}" srcOrd="0" destOrd="0" presId="urn:microsoft.com/office/officeart/2016/7/layout/RepeatingBendingProcessNew"/>
    <dgm:cxn modelId="{BAFD1861-DCF5-42D9-AF29-B888F13F7E09}" type="presParOf" srcId="{9F98A6B2-E185-4566-82F4-08CD949E6BA5}" destId="{9415E94E-8CBD-4D26-8466-D57178CF8043}" srcOrd="1" destOrd="0" presId="urn:microsoft.com/office/officeart/2016/7/layout/RepeatingBendingProcessNew"/>
    <dgm:cxn modelId="{32761123-D806-42BF-9CA2-B205F1DF4DA4}" type="presParOf" srcId="{9415E94E-8CBD-4D26-8466-D57178CF8043}" destId="{3964E1F9-3D47-46EF-A48D-75B3B50E19FD}" srcOrd="0" destOrd="0" presId="urn:microsoft.com/office/officeart/2016/7/layout/RepeatingBendingProcessNew"/>
    <dgm:cxn modelId="{11320CC8-BB59-4D65-ACE4-EC232C17194B}" type="presParOf" srcId="{9F98A6B2-E185-4566-82F4-08CD949E6BA5}" destId="{95BE194F-16DF-4208-9C5F-73FB20430D73}" srcOrd="2" destOrd="0" presId="urn:microsoft.com/office/officeart/2016/7/layout/RepeatingBendingProcessNew"/>
    <dgm:cxn modelId="{F571A1D8-A96E-4017-9C35-A0A094209488}" type="presParOf" srcId="{9F98A6B2-E185-4566-82F4-08CD949E6BA5}" destId="{8FD72CD8-7342-4949-9A09-8BFC1E6A5AD0}" srcOrd="3" destOrd="0" presId="urn:microsoft.com/office/officeart/2016/7/layout/RepeatingBendingProcessNew"/>
    <dgm:cxn modelId="{7230FC20-E2D7-4D46-A695-CF9617350901}" type="presParOf" srcId="{8FD72CD8-7342-4949-9A09-8BFC1E6A5AD0}" destId="{3A74F0A1-E20A-4E41-8116-DCDCF06A8135}" srcOrd="0" destOrd="0" presId="urn:microsoft.com/office/officeart/2016/7/layout/RepeatingBendingProcessNew"/>
    <dgm:cxn modelId="{5B5FC9FF-BEF7-42D2-BD3C-C40B66F1A469}" type="presParOf" srcId="{9F98A6B2-E185-4566-82F4-08CD949E6BA5}" destId="{B153B788-CBC3-4C9A-AF72-92EACB5C6CB3}" srcOrd="4" destOrd="0" presId="urn:microsoft.com/office/officeart/2016/7/layout/RepeatingBendingProcessNew"/>
    <dgm:cxn modelId="{D56426BD-9630-47AA-AFD5-009607A305A1}" type="presParOf" srcId="{9F98A6B2-E185-4566-82F4-08CD949E6BA5}" destId="{D662232F-9BC0-48EE-A6E9-BF9D54476E4E}" srcOrd="5" destOrd="0" presId="urn:microsoft.com/office/officeart/2016/7/layout/RepeatingBendingProcessNew"/>
    <dgm:cxn modelId="{23B7814F-08FB-4CF6-A617-6BB0C5EE1FFF}" type="presParOf" srcId="{D662232F-9BC0-48EE-A6E9-BF9D54476E4E}" destId="{56BC60C7-5CAF-4F75-8565-DE3A811E9F8D}" srcOrd="0" destOrd="0" presId="urn:microsoft.com/office/officeart/2016/7/layout/RepeatingBendingProcessNew"/>
    <dgm:cxn modelId="{6FB50E1F-1BC9-4109-9DDF-6B0C92D96E06}" type="presParOf" srcId="{9F98A6B2-E185-4566-82F4-08CD949E6BA5}" destId="{BF2E9630-DF04-4004-99A7-59F806D05526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78DBC-EA4F-4621-B51B-E7A6BC8DA65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ACBB1D3-037D-42CD-9FEE-1B6E0ABB3FAC}">
      <dgm:prSet/>
      <dgm:spPr/>
      <dgm:t>
        <a:bodyPr/>
        <a:lstStyle/>
        <a:p>
          <a:r>
            <a:rPr lang="en-GB"/>
            <a:t>I have engaged with practitioners, Academia, and the voluntary sector</a:t>
          </a:r>
          <a:endParaRPr lang="en-US"/>
        </a:p>
      </dgm:t>
    </dgm:pt>
    <dgm:pt modelId="{9B1F1B00-D16D-4E03-ADF0-46CD04EE9E18}" type="parTrans" cxnId="{4919D56E-1883-4264-80BC-94E49B5228B8}">
      <dgm:prSet/>
      <dgm:spPr/>
      <dgm:t>
        <a:bodyPr/>
        <a:lstStyle/>
        <a:p>
          <a:endParaRPr lang="en-US"/>
        </a:p>
      </dgm:t>
    </dgm:pt>
    <dgm:pt modelId="{645C83BA-2801-4CBE-BE5A-2D0A5F14FE58}" type="sibTrans" cxnId="{4919D56E-1883-4264-80BC-94E49B5228B8}">
      <dgm:prSet/>
      <dgm:spPr/>
      <dgm:t>
        <a:bodyPr/>
        <a:lstStyle/>
        <a:p>
          <a:endParaRPr lang="en-US"/>
        </a:p>
      </dgm:t>
    </dgm:pt>
    <dgm:pt modelId="{44E95DBC-B7E5-4399-9661-02E890D1C55D}">
      <dgm:prSet/>
      <dgm:spPr/>
      <dgm:t>
        <a:bodyPr/>
        <a:lstStyle/>
        <a:p>
          <a:r>
            <a:rPr lang="en-GB" dirty="0"/>
            <a:t>All these people have helped shape my research to be where it is now</a:t>
          </a:r>
          <a:endParaRPr lang="en-US" dirty="0"/>
        </a:p>
      </dgm:t>
    </dgm:pt>
    <dgm:pt modelId="{1D97C937-7E77-4603-8FA8-BE86C57218A0}" type="parTrans" cxnId="{BA1DFBFE-FEF6-4185-85B0-89DE00EBED37}">
      <dgm:prSet/>
      <dgm:spPr/>
      <dgm:t>
        <a:bodyPr/>
        <a:lstStyle/>
        <a:p>
          <a:endParaRPr lang="en-US"/>
        </a:p>
      </dgm:t>
    </dgm:pt>
    <dgm:pt modelId="{16B75348-C601-48A0-98C5-51DD4B2D965E}" type="sibTrans" cxnId="{BA1DFBFE-FEF6-4185-85B0-89DE00EBED37}">
      <dgm:prSet/>
      <dgm:spPr/>
      <dgm:t>
        <a:bodyPr/>
        <a:lstStyle/>
        <a:p>
          <a:endParaRPr lang="en-US"/>
        </a:p>
      </dgm:t>
    </dgm:pt>
    <dgm:pt modelId="{5C96F226-EA71-43F0-8CAB-13B1C0A5500C}">
      <dgm:prSet/>
      <dgm:spPr/>
      <dgm:t>
        <a:bodyPr/>
        <a:lstStyle/>
        <a:p>
          <a:r>
            <a:rPr lang="en-GB" dirty="0"/>
            <a:t>I have shared the research in three research conferences feedback had been helpful that strengthen credibility</a:t>
          </a:r>
          <a:endParaRPr lang="en-US" dirty="0"/>
        </a:p>
      </dgm:t>
    </dgm:pt>
    <dgm:pt modelId="{2EF34977-AFF3-4E3A-A5FD-D44CB42EBF44}" type="parTrans" cxnId="{FBC2470F-B8F0-4845-9862-07B953EEABB9}">
      <dgm:prSet/>
      <dgm:spPr/>
      <dgm:t>
        <a:bodyPr/>
        <a:lstStyle/>
        <a:p>
          <a:endParaRPr lang="en-US"/>
        </a:p>
      </dgm:t>
    </dgm:pt>
    <dgm:pt modelId="{B03D7E71-5C46-4324-A368-623F6B83E5A4}" type="sibTrans" cxnId="{FBC2470F-B8F0-4845-9862-07B953EEABB9}">
      <dgm:prSet/>
      <dgm:spPr/>
      <dgm:t>
        <a:bodyPr/>
        <a:lstStyle/>
        <a:p>
          <a:endParaRPr lang="en-US"/>
        </a:p>
      </dgm:t>
    </dgm:pt>
    <dgm:pt modelId="{E7E13BCF-28A5-4F74-84F4-DA2C4122C918}" type="pres">
      <dgm:prSet presAssocID="{4F778DBC-EA4F-4621-B51B-E7A6BC8DA65E}" presName="root" presStyleCnt="0">
        <dgm:presLayoutVars>
          <dgm:dir/>
          <dgm:resizeHandles val="exact"/>
        </dgm:presLayoutVars>
      </dgm:prSet>
      <dgm:spPr/>
    </dgm:pt>
    <dgm:pt modelId="{CBEF63AA-790C-43BC-A96A-F4F05C6F0544}" type="pres">
      <dgm:prSet presAssocID="{FACBB1D3-037D-42CD-9FEE-1B6E0ABB3FAC}" presName="compNode" presStyleCnt="0"/>
      <dgm:spPr/>
    </dgm:pt>
    <dgm:pt modelId="{D55A72B8-5525-4389-96A3-C2425D9A13FA}" type="pres">
      <dgm:prSet presAssocID="{FACBB1D3-037D-42CD-9FEE-1B6E0ABB3F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EEBE468-1CAC-49F5-AB18-670DD9B362F7}" type="pres">
      <dgm:prSet presAssocID="{FACBB1D3-037D-42CD-9FEE-1B6E0ABB3FAC}" presName="spaceRect" presStyleCnt="0"/>
      <dgm:spPr/>
    </dgm:pt>
    <dgm:pt modelId="{756DBD36-1641-4591-A3E5-CCA6BF0CE3C7}" type="pres">
      <dgm:prSet presAssocID="{FACBB1D3-037D-42CD-9FEE-1B6E0ABB3FAC}" presName="textRect" presStyleLbl="revTx" presStyleIdx="0" presStyleCnt="3">
        <dgm:presLayoutVars>
          <dgm:chMax val="1"/>
          <dgm:chPref val="1"/>
        </dgm:presLayoutVars>
      </dgm:prSet>
      <dgm:spPr/>
    </dgm:pt>
    <dgm:pt modelId="{A0F35285-6A14-4BE7-B83D-6AF5C8D801AE}" type="pres">
      <dgm:prSet presAssocID="{645C83BA-2801-4CBE-BE5A-2D0A5F14FE58}" presName="sibTrans" presStyleCnt="0"/>
      <dgm:spPr/>
    </dgm:pt>
    <dgm:pt modelId="{9BE9D885-CD2C-4DC8-8691-53E6D2CD806D}" type="pres">
      <dgm:prSet presAssocID="{44E95DBC-B7E5-4399-9661-02E890D1C55D}" presName="compNode" presStyleCnt="0"/>
      <dgm:spPr/>
    </dgm:pt>
    <dgm:pt modelId="{13F7108F-5C2B-4945-BD41-8193F90A10E6}" type="pres">
      <dgm:prSet presAssocID="{44E95DBC-B7E5-4399-9661-02E890D1C5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08B5B2C-EE05-4830-A77F-5F9E3551BCDC}" type="pres">
      <dgm:prSet presAssocID="{44E95DBC-B7E5-4399-9661-02E890D1C55D}" presName="spaceRect" presStyleCnt="0"/>
      <dgm:spPr/>
    </dgm:pt>
    <dgm:pt modelId="{014C1A2C-0E24-4EDA-9FE9-472E635866F1}" type="pres">
      <dgm:prSet presAssocID="{44E95DBC-B7E5-4399-9661-02E890D1C55D}" presName="textRect" presStyleLbl="revTx" presStyleIdx="1" presStyleCnt="3">
        <dgm:presLayoutVars>
          <dgm:chMax val="1"/>
          <dgm:chPref val="1"/>
        </dgm:presLayoutVars>
      </dgm:prSet>
      <dgm:spPr/>
    </dgm:pt>
    <dgm:pt modelId="{E2164C75-6B09-46CC-94C6-47FF2ABDCC10}" type="pres">
      <dgm:prSet presAssocID="{16B75348-C601-48A0-98C5-51DD4B2D965E}" presName="sibTrans" presStyleCnt="0"/>
      <dgm:spPr/>
    </dgm:pt>
    <dgm:pt modelId="{72B4FBF4-BF43-42F4-B8C7-E824ABF8E59B}" type="pres">
      <dgm:prSet presAssocID="{5C96F226-EA71-43F0-8CAB-13B1C0A5500C}" presName="compNode" presStyleCnt="0"/>
      <dgm:spPr/>
    </dgm:pt>
    <dgm:pt modelId="{470D1701-9EC5-4D6B-BBFD-386EDA0DE3C5}" type="pres">
      <dgm:prSet presAssocID="{5C96F226-EA71-43F0-8CAB-13B1C0A550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7C823C80-0DA4-4C16-9307-F9E8392C0349}" type="pres">
      <dgm:prSet presAssocID="{5C96F226-EA71-43F0-8CAB-13B1C0A5500C}" presName="spaceRect" presStyleCnt="0"/>
      <dgm:spPr/>
    </dgm:pt>
    <dgm:pt modelId="{180C29CC-F033-4D45-AF05-C645355C756B}" type="pres">
      <dgm:prSet presAssocID="{5C96F226-EA71-43F0-8CAB-13B1C0A5500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BC2470F-B8F0-4845-9862-07B953EEABB9}" srcId="{4F778DBC-EA4F-4621-B51B-E7A6BC8DA65E}" destId="{5C96F226-EA71-43F0-8CAB-13B1C0A5500C}" srcOrd="2" destOrd="0" parTransId="{2EF34977-AFF3-4E3A-A5FD-D44CB42EBF44}" sibTransId="{B03D7E71-5C46-4324-A368-623F6B83E5A4}"/>
    <dgm:cxn modelId="{4919D56E-1883-4264-80BC-94E49B5228B8}" srcId="{4F778DBC-EA4F-4621-B51B-E7A6BC8DA65E}" destId="{FACBB1D3-037D-42CD-9FEE-1B6E0ABB3FAC}" srcOrd="0" destOrd="0" parTransId="{9B1F1B00-D16D-4E03-ADF0-46CD04EE9E18}" sibTransId="{645C83BA-2801-4CBE-BE5A-2D0A5F14FE58}"/>
    <dgm:cxn modelId="{EF9C9A6F-1B38-4A05-B2FD-8941EF687598}" type="presOf" srcId="{44E95DBC-B7E5-4399-9661-02E890D1C55D}" destId="{014C1A2C-0E24-4EDA-9FE9-472E635866F1}" srcOrd="0" destOrd="0" presId="urn:microsoft.com/office/officeart/2018/2/layout/IconLabelList"/>
    <dgm:cxn modelId="{D6BD9C53-A2EF-4067-922D-DC66AB513058}" type="presOf" srcId="{5C96F226-EA71-43F0-8CAB-13B1C0A5500C}" destId="{180C29CC-F033-4D45-AF05-C645355C756B}" srcOrd="0" destOrd="0" presId="urn:microsoft.com/office/officeart/2018/2/layout/IconLabelList"/>
    <dgm:cxn modelId="{C75D75D2-7348-41E1-8E22-AB15A7FA139A}" type="presOf" srcId="{FACBB1D3-037D-42CD-9FEE-1B6E0ABB3FAC}" destId="{756DBD36-1641-4591-A3E5-CCA6BF0CE3C7}" srcOrd="0" destOrd="0" presId="urn:microsoft.com/office/officeart/2018/2/layout/IconLabelList"/>
    <dgm:cxn modelId="{A83FC9FC-1B15-417B-A84C-D82A0E59373A}" type="presOf" srcId="{4F778DBC-EA4F-4621-B51B-E7A6BC8DA65E}" destId="{E7E13BCF-28A5-4F74-84F4-DA2C4122C918}" srcOrd="0" destOrd="0" presId="urn:microsoft.com/office/officeart/2018/2/layout/IconLabelList"/>
    <dgm:cxn modelId="{BA1DFBFE-FEF6-4185-85B0-89DE00EBED37}" srcId="{4F778DBC-EA4F-4621-B51B-E7A6BC8DA65E}" destId="{44E95DBC-B7E5-4399-9661-02E890D1C55D}" srcOrd="1" destOrd="0" parTransId="{1D97C937-7E77-4603-8FA8-BE86C57218A0}" sibTransId="{16B75348-C601-48A0-98C5-51DD4B2D965E}"/>
    <dgm:cxn modelId="{255115D7-A84D-43EA-9F3D-FA4B9BA565CD}" type="presParOf" srcId="{E7E13BCF-28A5-4F74-84F4-DA2C4122C918}" destId="{CBEF63AA-790C-43BC-A96A-F4F05C6F0544}" srcOrd="0" destOrd="0" presId="urn:microsoft.com/office/officeart/2018/2/layout/IconLabelList"/>
    <dgm:cxn modelId="{DB842217-3C57-4FEC-896C-7720A8BC2AD6}" type="presParOf" srcId="{CBEF63AA-790C-43BC-A96A-F4F05C6F0544}" destId="{D55A72B8-5525-4389-96A3-C2425D9A13FA}" srcOrd="0" destOrd="0" presId="urn:microsoft.com/office/officeart/2018/2/layout/IconLabelList"/>
    <dgm:cxn modelId="{4E7D7FDB-0D8D-48FE-9AAF-1A9455C1B2B8}" type="presParOf" srcId="{CBEF63AA-790C-43BC-A96A-F4F05C6F0544}" destId="{6EEBE468-1CAC-49F5-AB18-670DD9B362F7}" srcOrd="1" destOrd="0" presId="urn:microsoft.com/office/officeart/2018/2/layout/IconLabelList"/>
    <dgm:cxn modelId="{13CDF4AE-38D3-4AE9-84EE-B8761E4FE0B6}" type="presParOf" srcId="{CBEF63AA-790C-43BC-A96A-F4F05C6F0544}" destId="{756DBD36-1641-4591-A3E5-CCA6BF0CE3C7}" srcOrd="2" destOrd="0" presId="urn:microsoft.com/office/officeart/2018/2/layout/IconLabelList"/>
    <dgm:cxn modelId="{E8A02E41-DD5F-4337-97FB-DA29FC0F37B5}" type="presParOf" srcId="{E7E13BCF-28A5-4F74-84F4-DA2C4122C918}" destId="{A0F35285-6A14-4BE7-B83D-6AF5C8D801AE}" srcOrd="1" destOrd="0" presId="urn:microsoft.com/office/officeart/2018/2/layout/IconLabelList"/>
    <dgm:cxn modelId="{5358EF06-B2D9-4CDC-9F1A-C0D45E4F9F98}" type="presParOf" srcId="{E7E13BCF-28A5-4F74-84F4-DA2C4122C918}" destId="{9BE9D885-CD2C-4DC8-8691-53E6D2CD806D}" srcOrd="2" destOrd="0" presId="urn:microsoft.com/office/officeart/2018/2/layout/IconLabelList"/>
    <dgm:cxn modelId="{3ADC4D32-32CF-43A9-A9CC-33C0815261A1}" type="presParOf" srcId="{9BE9D885-CD2C-4DC8-8691-53E6D2CD806D}" destId="{13F7108F-5C2B-4945-BD41-8193F90A10E6}" srcOrd="0" destOrd="0" presId="urn:microsoft.com/office/officeart/2018/2/layout/IconLabelList"/>
    <dgm:cxn modelId="{CB4AA0F1-05C0-4F1F-AB1A-C8C5A537A8D6}" type="presParOf" srcId="{9BE9D885-CD2C-4DC8-8691-53E6D2CD806D}" destId="{608B5B2C-EE05-4830-A77F-5F9E3551BCDC}" srcOrd="1" destOrd="0" presId="urn:microsoft.com/office/officeart/2018/2/layout/IconLabelList"/>
    <dgm:cxn modelId="{254D0F3E-281C-44B1-9A44-B62E5895648D}" type="presParOf" srcId="{9BE9D885-CD2C-4DC8-8691-53E6D2CD806D}" destId="{014C1A2C-0E24-4EDA-9FE9-472E635866F1}" srcOrd="2" destOrd="0" presId="urn:microsoft.com/office/officeart/2018/2/layout/IconLabelList"/>
    <dgm:cxn modelId="{81CB31BB-5983-4F67-AAE2-12BBD3F0D4E7}" type="presParOf" srcId="{E7E13BCF-28A5-4F74-84F4-DA2C4122C918}" destId="{E2164C75-6B09-46CC-94C6-47FF2ABDCC10}" srcOrd="3" destOrd="0" presId="urn:microsoft.com/office/officeart/2018/2/layout/IconLabelList"/>
    <dgm:cxn modelId="{66F3734C-B25F-40FA-A4A3-E9E5BCDF0AD6}" type="presParOf" srcId="{E7E13BCF-28A5-4F74-84F4-DA2C4122C918}" destId="{72B4FBF4-BF43-42F4-B8C7-E824ABF8E59B}" srcOrd="4" destOrd="0" presId="urn:microsoft.com/office/officeart/2018/2/layout/IconLabelList"/>
    <dgm:cxn modelId="{B9A05616-7B83-4A36-8B5D-E288951AA3D4}" type="presParOf" srcId="{72B4FBF4-BF43-42F4-B8C7-E824ABF8E59B}" destId="{470D1701-9EC5-4D6B-BBFD-386EDA0DE3C5}" srcOrd="0" destOrd="0" presId="urn:microsoft.com/office/officeart/2018/2/layout/IconLabelList"/>
    <dgm:cxn modelId="{E8C19326-6130-4301-A3C7-0FCC2926B240}" type="presParOf" srcId="{72B4FBF4-BF43-42F4-B8C7-E824ABF8E59B}" destId="{7C823C80-0DA4-4C16-9307-F9E8392C0349}" srcOrd="1" destOrd="0" presId="urn:microsoft.com/office/officeart/2018/2/layout/IconLabelList"/>
    <dgm:cxn modelId="{A297BE90-E048-4B99-ADAA-6F40C70FA8AA}" type="presParOf" srcId="{72B4FBF4-BF43-42F4-B8C7-E824ABF8E59B}" destId="{180C29CC-F033-4D45-AF05-C645355C756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5FFA51-7620-4472-8784-A594E29FA83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490B566B-C1DB-496F-B8EA-9FF2F8C03F05}">
      <dgm:prSet/>
      <dgm:spPr/>
      <dgm:t>
        <a:bodyPr/>
        <a:lstStyle/>
        <a:p>
          <a:r>
            <a:rPr lang="en-US" dirty="0"/>
            <a:t>The research explore rehabilitative potential of UPW and role of the VS in social capital formation. </a:t>
          </a:r>
        </a:p>
      </dgm:t>
    </dgm:pt>
    <dgm:pt modelId="{8D8431B5-F815-4C22-AE1B-8DC71F0C6562}" type="parTrans" cxnId="{AFF045D9-2E92-4923-B4C3-006B94ECE3DF}">
      <dgm:prSet/>
      <dgm:spPr/>
      <dgm:t>
        <a:bodyPr/>
        <a:lstStyle/>
        <a:p>
          <a:endParaRPr lang="en-US"/>
        </a:p>
      </dgm:t>
    </dgm:pt>
    <dgm:pt modelId="{E470A79A-C3A1-42A6-830E-5F355EECE85B}" type="sibTrans" cxnId="{AFF045D9-2E92-4923-B4C3-006B94ECE3DF}">
      <dgm:prSet/>
      <dgm:spPr/>
      <dgm:t>
        <a:bodyPr/>
        <a:lstStyle/>
        <a:p>
          <a:endParaRPr lang="en-US"/>
        </a:p>
      </dgm:t>
    </dgm:pt>
    <dgm:pt modelId="{A27928C2-5AD0-4313-B4BF-9D63809D1919}">
      <dgm:prSet/>
      <dgm:spPr/>
      <dgm:t>
        <a:bodyPr/>
        <a:lstStyle/>
        <a:p>
          <a:r>
            <a:rPr lang="en-US" dirty="0"/>
            <a:t>Public engagement has helped refined the proposal, research design, interview questions and data collection</a:t>
          </a:r>
        </a:p>
      </dgm:t>
    </dgm:pt>
    <dgm:pt modelId="{298A893B-0BD9-434E-8BEA-52F73200433F}" type="parTrans" cxnId="{4E99C635-7835-43C8-9630-C6898A7D1A66}">
      <dgm:prSet/>
      <dgm:spPr/>
      <dgm:t>
        <a:bodyPr/>
        <a:lstStyle/>
        <a:p>
          <a:endParaRPr lang="en-US"/>
        </a:p>
      </dgm:t>
    </dgm:pt>
    <dgm:pt modelId="{21F6056E-41C4-4086-863F-67FD95993C15}" type="sibTrans" cxnId="{4E99C635-7835-43C8-9630-C6898A7D1A66}">
      <dgm:prSet/>
      <dgm:spPr/>
      <dgm:t>
        <a:bodyPr/>
        <a:lstStyle/>
        <a:p>
          <a:endParaRPr lang="en-US"/>
        </a:p>
      </dgm:t>
    </dgm:pt>
    <dgm:pt modelId="{735A0935-8E19-4B8D-A6B1-56B962750E8D}">
      <dgm:prSet/>
      <dgm:spPr/>
      <dgm:t>
        <a:bodyPr/>
        <a:lstStyle/>
        <a:p>
          <a:r>
            <a:rPr lang="en-US" dirty="0"/>
            <a:t>Data has been securely stored and accessed through the University Servers. through One drive</a:t>
          </a:r>
        </a:p>
      </dgm:t>
    </dgm:pt>
    <dgm:pt modelId="{DB6C6AAC-2D75-417A-A9E5-C489B95DF6AC}" type="parTrans" cxnId="{AAA36A39-A565-4A14-A20E-08C081430F1F}">
      <dgm:prSet/>
      <dgm:spPr/>
      <dgm:t>
        <a:bodyPr/>
        <a:lstStyle/>
        <a:p>
          <a:endParaRPr lang="en-US"/>
        </a:p>
      </dgm:t>
    </dgm:pt>
    <dgm:pt modelId="{801CE6B0-FB24-4469-9DD7-E455232F948E}" type="sibTrans" cxnId="{AAA36A39-A565-4A14-A20E-08C081430F1F}">
      <dgm:prSet/>
      <dgm:spPr/>
      <dgm:t>
        <a:bodyPr/>
        <a:lstStyle/>
        <a:p>
          <a:endParaRPr lang="en-US"/>
        </a:p>
      </dgm:t>
    </dgm:pt>
    <dgm:pt modelId="{F91063D5-E960-4066-8CB3-50ACAD0F4E23}">
      <dgm:prSet/>
      <dgm:spPr/>
      <dgm:t>
        <a:bodyPr/>
        <a:lstStyle/>
        <a:p>
          <a:r>
            <a:rPr lang="en-US" dirty="0"/>
            <a:t>Am still on this journey</a:t>
          </a:r>
        </a:p>
      </dgm:t>
    </dgm:pt>
    <dgm:pt modelId="{6FA0BC26-6B2D-4C30-A874-06DFFB0AA6CD}" type="parTrans" cxnId="{84FFB754-891C-4F44-9D71-2AC9BEBD9F70}">
      <dgm:prSet/>
      <dgm:spPr/>
      <dgm:t>
        <a:bodyPr/>
        <a:lstStyle/>
        <a:p>
          <a:endParaRPr lang="en-US"/>
        </a:p>
      </dgm:t>
    </dgm:pt>
    <dgm:pt modelId="{B95975A6-DEE0-448F-86A5-8C12CC1B90E9}" type="sibTrans" cxnId="{84FFB754-891C-4F44-9D71-2AC9BEBD9F70}">
      <dgm:prSet/>
      <dgm:spPr/>
      <dgm:t>
        <a:bodyPr/>
        <a:lstStyle/>
        <a:p>
          <a:endParaRPr lang="en-US"/>
        </a:p>
      </dgm:t>
    </dgm:pt>
    <dgm:pt modelId="{DF6E1BFF-D2CC-4145-B681-ADC6106E0A4D}" type="pres">
      <dgm:prSet presAssocID="{C15FFA51-7620-4472-8784-A594E29FA834}" presName="root" presStyleCnt="0">
        <dgm:presLayoutVars>
          <dgm:dir/>
          <dgm:resizeHandles val="exact"/>
        </dgm:presLayoutVars>
      </dgm:prSet>
      <dgm:spPr/>
    </dgm:pt>
    <dgm:pt modelId="{3962F3A1-6701-46A5-AED4-ECE6BC6B6CD9}" type="pres">
      <dgm:prSet presAssocID="{C15FFA51-7620-4472-8784-A594E29FA834}" presName="container" presStyleCnt="0">
        <dgm:presLayoutVars>
          <dgm:dir/>
          <dgm:resizeHandles val="exact"/>
        </dgm:presLayoutVars>
      </dgm:prSet>
      <dgm:spPr/>
    </dgm:pt>
    <dgm:pt modelId="{A6E1A231-F3FF-4ADD-9DBB-72B8147AE4A2}" type="pres">
      <dgm:prSet presAssocID="{490B566B-C1DB-496F-B8EA-9FF2F8C03F05}" presName="compNode" presStyleCnt="0"/>
      <dgm:spPr/>
    </dgm:pt>
    <dgm:pt modelId="{7D4EB6E5-821B-49B1-ADDD-8F12C750270B}" type="pres">
      <dgm:prSet presAssocID="{490B566B-C1DB-496F-B8EA-9FF2F8C03F05}" presName="iconBgRect" presStyleLbl="bgShp" presStyleIdx="0" presStyleCnt="4"/>
      <dgm:spPr/>
    </dgm:pt>
    <dgm:pt modelId="{BAF26E17-67A9-4E28-B74B-79AFD75EF6AE}" type="pres">
      <dgm:prSet presAssocID="{490B566B-C1DB-496F-B8EA-9FF2F8C03F0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E423127A-1F6C-4A62-90EC-E72AF0B5283B}" type="pres">
      <dgm:prSet presAssocID="{490B566B-C1DB-496F-B8EA-9FF2F8C03F05}" presName="spaceRect" presStyleCnt="0"/>
      <dgm:spPr/>
    </dgm:pt>
    <dgm:pt modelId="{6C0A104B-7CFC-4E89-B8B3-82213BF79F3B}" type="pres">
      <dgm:prSet presAssocID="{490B566B-C1DB-496F-B8EA-9FF2F8C03F05}" presName="textRect" presStyleLbl="revTx" presStyleIdx="0" presStyleCnt="4">
        <dgm:presLayoutVars>
          <dgm:chMax val="1"/>
          <dgm:chPref val="1"/>
        </dgm:presLayoutVars>
      </dgm:prSet>
      <dgm:spPr/>
    </dgm:pt>
    <dgm:pt modelId="{613D0ABF-367D-483C-A0A9-CEB6DD25C120}" type="pres">
      <dgm:prSet presAssocID="{E470A79A-C3A1-42A6-830E-5F355EECE85B}" presName="sibTrans" presStyleLbl="sibTrans2D1" presStyleIdx="0" presStyleCnt="0"/>
      <dgm:spPr/>
    </dgm:pt>
    <dgm:pt modelId="{16C92B03-BECD-49E4-99F7-BB7D707CB7FC}" type="pres">
      <dgm:prSet presAssocID="{A27928C2-5AD0-4313-B4BF-9D63809D1919}" presName="compNode" presStyleCnt="0"/>
      <dgm:spPr/>
    </dgm:pt>
    <dgm:pt modelId="{9F54F69C-5521-4998-8E7D-9AD69EB48844}" type="pres">
      <dgm:prSet presAssocID="{A27928C2-5AD0-4313-B4BF-9D63809D1919}" presName="iconBgRect" presStyleLbl="bgShp" presStyleIdx="1" presStyleCnt="4"/>
      <dgm:spPr/>
    </dgm:pt>
    <dgm:pt modelId="{CC8EECA4-6949-40EA-9C24-BF823DD4BC41}" type="pres">
      <dgm:prSet presAssocID="{A27928C2-5AD0-4313-B4BF-9D63809D191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"/>
        </a:ext>
      </dgm:extLst>
    </dgm:pt>
    <dgm:pt modelId="{E34C48FC-EB5D-41DD-9BD7-02D77B7FF77B}" type="pres">
      <dgm:prSet presAssocID="{A27928C2-5AD0-4313-B4BF-9D63809D1919}" presName="spaceRect" presStyleCnt="0"/>
      <dgm:spPr/>
    </dgm:pt>
    <dgm:pt modelId="{12C16540-394B-4E78-B69B-787969FF9610}" type="pres">
      <dgm:prSet presAssocID="{A27928C2-5AD0-4313-B4BF-9D63809D1919}" presName="textRect" presStyleLbl="revTx" presStyleIdx="1" presStyleCnt="4">
        <dgm:presLayoutVars>
          <dgm:chMax val="1"/>
          <dgm:chPref val="1"/>
        </dgm:presLayoutVars>
      </dgm:prSet>
      <dgm:spPr/>
    </dgm:pt>
    <dgm:pt modelId="{DDC674D1-337F-4B1A-89AD-A6C2133CD130}" type="pres">
      <dgm:prSet presAssocID="{21F6056E-41C4-4086-863F-67FD95993C15}" presName="sibTrans" presStyleLbl="sibTrans2D1" presStyleIdx="0" presStyleCnt="0"/>
      <dgm:spPr/>
    </dgm:pt>
    <dgm:pt modelId="{C802B56B-CB70-4021-BA6D-2073908FC58E}" type="pres">
      <dgm:prSet presAssocID="{735A0935-8E19-4B8D-A6B1-56B962750E8D}" presName="compNode" presStyleCnt="0"/>
      <dgm:spPr/>
    </dgm:pt>
    <dgm:pt modelId="{D5C8CD30-D3B4-4080-A728-5937CB8BB608}" type="pres">
      <dgm:prSet presAssocID="{735A0935-8E19-4B8D-A6B1-56B962750E8D}" presName="iconBgRect" presStyleLbl="bgShp" presStyleIdx="2" presStyleCnt="4"/>
      <dgm:spPr/>
    </dgm:pt>
    <dgm:pt modelId="{4EDD4679-C278-4BC5-9BEB-CE1893D2DF34}" type="pres">
      <dgm:prSet presAssocID="{735A0935-8E19-4B8D-A6B1-56B962750E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EE0BC811-E440-48AC-B932-E6C277F8F8E8}" type="pres">
      <dgm:prSet presAssocID="{735A0935-8E19-4B8D-A6B1-56B962750E8D}" presName="spaceRect" presStyleCnt="0"/>
      <dgm:spPr/>
    </dgm:pt>
    <dgm:pt modelId="{5F481A4E-B407-48A7-A477-E3D5CD7CE26F}" type="pres">
      <dgm:prSet presAssocID="{735A0935-8E19-4B8D-A6B1-56B962750E8D}" presName="textRect" presStyleLbl="revTx" presStyleIdx="2" presStyleCnt="4">
        <dgm:presLayoutVars>
          <dgm:chMax val="1"/>
          <dgm:chPref val="1"/>
        </dgm:presLayoutVars>
      </dgm:prSet>
      <dgm:spPr/>
    </dgm:pt>
    <dgm:pt modelId="{3008E94A-95E1-4A25-A014-4CF00E8895D6}" type="pres">
      <dgm:prSet presAssocID="{801CE6B0-FB24-4469-9DD7-E455232F948E}" presName="sibTrans" presStyleLbl="sibTrans2D1" presStyleIdx="0" presStyleCnt="0"/>
      <dgm:spPr/>
    </dgm:pt>
    <dgm:pt modelId="{DAFAC50F-5113-4ADE-8883-8AED2BD4239E}" type="pres">
      <dgm:prSet presAssocID="{F91063D5-E960-4066-8CB3-50ACAD0F4E23}" presName="compNode" presStyleCnt="0"/>
      <dgm:spPr/>
    </dgm:pt>
    <dgm:pt modelId="{3D617367-5D2B-4386-B520-5CDDD64D0E15}" type="pres">
      <dgm:prSet presAssocID="{F91063D5-E960-4066-8CB3-50ACAD0F4E23}" presName="iconBgRect" presStyleLbl="bgShp" presStyleIdx="3" presStyleCnt="4"/>
      <dgm:spPr/>
    </dgm:pt>
    <dgm:pt modelId="{0F626E67-375B-4A78-9D52-21BD29574B0B}" type="pres">
      <dgm:prSet presAssocID="{F91063D5-E960-4066-8CB3-50ACAD0F4E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285C9A7C-A5A5-4EE7-AE81-C797E6AC7BF0}" type="pres">
      <dgm:prSet presAssocID="{F91063D5-E960-4066-8CB3-50ACAD0F4E23}" presName="spaceRect" presStyleCnt="0"/>
      <dgm:spPr/>
    </dgm:pt>
    <dgm:pt modelId="{5520B524-A6D8-41F7-983F-59F28438DA9E}" type="pres">
      <dgm:prSet presAssocID="{F91063D5-E960-4066-8CB3-50ACAD0F4E2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F998400-42A5-4DAE-AC19-C95105346975}" type="presOf" srcId="{801CE6B0-FB24-4469-9DD7-E455232F948E}" destId="{3008E94A-95E1-4A25-A014-4CF00E8895D6}" srcOrd="0" destOrd="0" presId="urn:microsoft.com/office/officeart/2018/2/layout/IconCircleList"/>
    <dgm:cxn modelId="{F1391728-11D0-4A5D-9BDE-A6CA4B75EB9B}" type="presOf" srcId="{F91063D5-E960-4066-8CB3-50ACAD0F4E23}" destId="{5520B524-A6D8-41F7-983F-59F28438DA9E}" srcOrd="0" destOrd="0" presId="urn:microsoft.com/office/officeart/2018/2/layout/IconCircleList"/>
    <dgm:cxn modelId="{4E99C635-7835-43C8-9630-C6898A7D1A66}" srcId="{C15FFA51-7620-4472-8784-A594E29FA834}" destId="{A27928C2-5AD0-4313-B4BF-9D63809D1919}" srcOrd="1" destOrd="0" parTransId="{298A893B-0BD9-434E-8BEA-52F73200433F}" sibTransId="{21F6056E-41C4-4086-863F-67FD95993C15}"/>
    <dgm:cxn modelId="{AAA36A39-A565-4A14-A20E-08C081430F1F}" srcId="{C15FFA51-7620-4472-8784-A594E29FA834}" destId="{735A0935-8E19-4B8D-A6B1-56B962750E8D}" srcOrd="2" destOrd="0" parTransId="{DB6C6AAC-2D75-417A-A9E5-C489B95DF6AC}" sibTransId="{801CE6B0-FB24-4469-9DD7-E455232F948E}"/>
    <dgm:cxn modelId="{88C2A93B-7925-4D7F-8976-7333A40A0CE6}" type="presOf" srcId="{A27928C2-5AD0-4313-B4BF-9D63809D1919}" destId="{12C16540-394B-4E78-B69B-787969FF9610}" srcOrd="0" destOrd="0" presId="urn:microsoft.com/office/officeart/2018/2/layout/IconCircleList"/>
    <dgm:cxn modelId="{3835853E-1482-414D-88BA-7036BDF1CA47}" type="presOf" srcId="{C15FFA51-7620-4472-8784-A594E29FA834}" destId="{DF6E1BFF-D2CC-4145-B681-ADC6106E0A4D}" srcOrd="0" destOrd="0" presId="urn:microsoft.com/office/officeart/2018/2/layout/IconCircleList"/>
    <dgm:cxn modelId="{B7AF0A43-3D06-4FF4-9E96-AB885B4EE762}" type="presOf" srcId="{21F6056E-41C4-4086-863F-67FD95993C15}" destId="{DDC674D1-337F-4B1A-89AD-A6C2133CD130}" srcOrd="0" destOrd="0" presId="urn:microsoft.com/office/officeart/2018/2/layout/IconCircleList"/>
    <dgm:cxn modelId="{84FFB754-891C-4F44-9D71-2AC9BEBD9F70}" srcId="{C15FFA51-7620-4472-8784-A594E29FA834}" destId="{F91063D5-E960-4066-8CB3-50ACAD0F4E23}" srcOrd="3" destOrd="0" parTransId="{6FA0BC26-6B2D-4C30-A874-06DFFB0AA6CD}" sibTransId="{B95975A6-DEE0-448F-86A5-8C12CC1B90E9}"/>
    <dgm:cxn modelId="{B8173979-6BFF-42A7-A75E-188EBEF79698}" type="presOf" srcId="{490B566B-C1DB-496F-B8EA-9FF2F8C03F05}" destId="{6C0A104B-7CFC-4E89-B8B3-82213BF79F3B}" srcOrd="0" destOrd="0" presId="urn:microsoft.com/office/officeart/2018/2/layout/IconCircleList"/>
    <dgm:cxn modelId="{AFF045D9-2E92-4923-B4C3-006B94ECE3DF}" srcId="{C15FFA51-7620-4472-8784-A594E29FA834}" destId="{490B566B-C1DB-496F-B8EA-9FF2F8C03F05}" srcOrd="0" destOrd="0" parTransId="{8D8431B5-F815-4C22-AE1B-8DC71F0C6562}" sibTransId="{E470A79A-C3A1-42A6-830E-5F355EECE85B}"/>
    <dgm:cxn modelId="{FD9AF0E2-2971-4435-85E7-D7C945703176}" type="presOf" srcId="{E470A79A-C3A1-42A6-830E-5F355EECE85B}" destId="{613D0ABF-367D-483C-A0A9-CEB6DD25C120}" srcOrd="0" destOrd="0" presId="urn:microsoft.com/office/officeart/2018/2/layout/IconCircleList"/>
    <dgm:cxn modelId="{E1763AFB-8D40-40A7-BFA0-6C52D883EF20}" type="presOf" srcId="{735A0935-8E19-4B8D-A6B1-56B962750E8D}" destId="{5F481A4E-B407-48A7-A477-E3D5CD7CE26F}" srcOrd="0" destOrd="0" presId="urn:microsoft.com/office/officeart/2018/2/layout/IconCircleList"/>
    <dgm:cxn modelId="{08A1F352-7B78-42A9-9B35-776D92D642F2}" type="presParOf" srcId="{DF6E1BFF-D2CC-4145-B681-ADC6106E0A4D}" destId="{3962F3A1-6701-46A5-AED4-ECE6BC6B6CD9}" srcOrd="0" destOrd="0" presId="urn:microsoft.com/office/officeart/2018/2/layout/IconCircleList"/>
    <dgm:cxn modelId="{2164A16C-D5C1-4C93-A7D4-0D63A44147B4}" type="presParOf" srcId="{3962F3A1-6701-46A5-AED4-ECE6BC6B6CD9}" destId="{A6E1A231-F3FF-4ADD-9DBB-72B8147AE4A2}" srcOrd="0" destOrd="0" presId="urn:microsoft.com/office/officeart/2018/2/layout/IconCircleList"/>
    <dgm:cxn modelId="{B2A5DD5A-2DB9-42C9-8B27-465FDCBC08E1}" type="presParOf" srcId="{A6E1A231-F3FF-4ADD-9DBB-72B8147AE4A2}" destId="{7D4EB6E5-821B-49B1-ADDD-8F12C750270B}" srcOrd="0" destOrd="0" presId="urn:microsoft.com/office/officeart/2018/2/layout/IconCircleList"/>
    <dgm:cxn modelId="{562C4649-29D8-4E0A-9484-15D086168BD2}" type="presParOf" srcId="{A6E1A231-F3FF-4ADD-9DBB-72B8147AE4A2}" destId="{BAF26E17-67A9-4E28-B74B-79AFD75EF6AE}" srcOrd="1" destOrd="0" presId="urn:microsoft.com/office/officeart/2018/2/layout/IconCircleList"/>
    <dgm:cxn modelId="{6D603FF0-89D3-4FA3-A7AE-666CE82062A8}" type="presParOf" srcId="{A6E1A231-F3FF-4ADD-9DBB-72B8147AE4A2}" destId="{E423127A-1F6C-4A62-90EC-E72AF0B5283B}" srcOrd="2" destOrd="0" presId="urn:microsoft.com/office/officeart/2018/2/layout/IconCircleList"/>
    <dgm:cxn modelId="{F0692AD1-4CAF-45B4-9C7C-9C0A8282FA34}" type="presParOf" srcId="{A6E1A231-F3FF-4ADD-9DBB-72B8147AE4A2}" destId="{6C0A104B-7CFC-4E89-B8B3-82213BF79F3B}" srcOrd="3" destOrd="0" presId="urn:microsoft.com/office/officeart/2018/2/layout/IconCircleList"/>
    <dgm:cxn modelId="{57BA647F-2EE3-4DD8-BA18-67923BBEB510}" type="presParOf" srcId="{3962F3A1-6701-46A5-AED4-ECE6BC6B6CD9}" destId="{613D0ABF-367D-483C-A0A9-CEB6DD25C120}" srcOrd="1" destOrd="0" presId="urn:microsoft.com/office/officeart/2018/2/layout/IconCircleList"/>
    <dgm:cxn modelId="{AC225B54-1F8E-48AC-B2E9-47A6197BED1D}" type="presParOf" srcId="{3962F3A1-6701-46A5-AED4-ECE6BC6B6CD9}" destId="{16C92B03-BECD-49E4-99F7-BB7D707CB7FC}" srcOrd="2" destOrd="0" presId="urn:microsoft.com/office/officeart/2018/2/layout/IconCircleList"/>
    <dgm:cxn modelId="{0617E428-BA2A-4D71-914E-86A93C0F0F26}" type="presParOf" srcId="{16C92B03-BECD-49E4-99F7-BB7D707CB7FC}" destId="{9F54F69C-5521-4998-8E7D-9AD69EB48844}" srcOrd="0" destOrd="0" presId="urn:microsoft.com/office/officeart/2018/2/layout/IconCircleList"/>
    <dgm:cxn modelId="{05D9D15A-30A0-49FB-8656-4BCCB69BD4BB}" type="presParOf" srcId="{16C92B03-BECD-49E4-99F7-BB7D707CB7FC}" destId="{CC8EECA4-6949-40EA-9C24-BF823DD4BC41}" srcOrd="1" destOrd="0" presId="urn:microsoft.com/office/officeart/2018/2/layout/IconCircleList"/>
    <dgm:cxn modelId="{A2E4B247-1B42-4A4D-81C8-E9FB10C3A067}" type="presParOf" srcId="{16C92B03-BECD-49E4-99F7-BB7D707CB7FC}" destId="{E34C48FC-EB5D-41DD-9BD7-02D77B7FF77B}" srcOrd="2" destOrd="0" presId="urn:microsoft.com/office/officeart/2018/2/layout/IconCircleList"/>
    <dgm:cxn modelId="{350310EE-1C8E-46D1-80F3-C0FBC5175D14}" type="presParOf" srcId="{16C92B03-BECD-49E4-99F7-BB7D707CB7FC}" destId="{12C16540-394B-4E78-B69B-787969FF9610}" srcOrd="3" destOrd="0" presId="urn:microsoft.com/office/officeart/2018/2/layout/IconCircleList"/>
    <dgm:cxn modelId="{397DAD00-CEEA-4AA8-80DD-F1748EE15A10}" type="presParOf" srcId="{3962F3A1-6701-46A5-AED4-ECE6BC6B6CD9}" destId="{DDC674D1-337F-4B1A-89AD-A6C2133CD130}" srcOrd="3" destOrd="0" presId="urn:microsoft.com/office/officeart/2018/2/layout/IconCircleList"/>
    <dgm:cxn modelId="{65C8BB37-7AC3-47CA-870F-A20BC31DFA42}" type="presParOf" srcId="{3962F3A1-6701-46A5-AED4-ECE6BC6B6CD9}" destId="{C802B56B-CB70-4021-BA6D-2073908FC58E}" srcOrd="4" destOrd="0" presId="urn:microsoft.com/office/officeart/2018/2/layout/IconCircleList"/>
    <dgm:cxn modelId="{2FD18DB1-04E1-4D10-92CA-70100EED819C}" type="presParOf" srcId="{C802B56B-CB70-4021-BA6D-2073908FC58E}" destId="{D5C8CD30-D3B4-4080-A728-5937CB8BB608}" srcOrd="0" destOrd="0" presId="urn:microsoft.com/office/officeart/2018/2/layout/IconCircleList"/>
    <dgm:cxn modelId="{5A6872ED-9D04-4FA8-B749-0C819FAEE6FB}" type="presParOf" srcId="{C802B56B-CB70-4021-BA6D-2073908FC58E}" destId="{4EDD4679-C278-4BC5-9BEB-CE1893D2DF34}" srcOrd="1" destOrd="0" presId="urn:microsoft.com/office/officeart/2018/2/layout/IconCircleList"/>
    <dgm:cxn modelId="{A77C6F4A-143D-4E6F-AB70-FBA58D18FC67}" type="presParOf" srcId="{C802B56B-CB70-4021-BA6D-2073908FC58E}" destId="{EE0BC811-E440-48AC-B932-E6C277F8F8E8}" srcOrd="2" destOrd="0" presId="urn:microsoft.com/office/officeart/2018/2/layout/IconCircleList"/>
    <dgm:cxn modelId="{2AEB7276-5644-41A6-8A1A-3FB1F7A70973}" type="presParOf" srcId="{C802B56B-CB70-4021-BA6D-2073908FC58E}" destId="{5F481A4E-B407-48A7-A477-E3D5CD7CE26F}" srcOrd="3" destOrd="0" presId="urn:microsoft.com/office/officeart/2018/2/layout/IconCircleList"/>
    <dgm:cxn modelId="{6ADF481D-F38C-478B-91CE-24868D82E5FA}" type="presParOf" srcId="{3962F3A1-6701-46A5-AED4-ECE6BC6B6CD9}" destId="{3008E94A-95E1-4A25-A014-4CF00E8895D6}" srcOrd="5" destOrd="0" presId="urn:microsoft.com/office/officeart/2018/2/layout/IconCircleList"/>
    <dgm:cxn modelId="{41525FF9-3ABB-4D17-9ACC-C6D2C511F8FD}" type="presParOf" srcId="{3962F3A1-6701-46A5-AED4-ECE6BC6B6CD9}" destId="{DAFAC50F-5113-4ADE-8883-8AED2BD4239E}" srcOrd="6" destOrd="0" presId="urn:microsoft.com/office/officeart/2018/2/layout/IconCircleList"/>
    <dgm:cxn modelId="{A49255DE-FF08-46AE-84AA-A687B855DC8F}" type="presParOf" srcId="{DAFAC50F-5113-4ADE-8883-8AED2BD4239E}" destId="{3D617367-5D2B-4386-B520-5CDDD64D0E15}" srcOrd="0" destOrd="0" presId="urn:microsoft.com/office/officeart/2018/2/layout/IconCircleList"/>
    <dgm:cxn modelId="{8C88AC69-0C79-4D9B-B6F1-CB326DAD482D}" type="presParOf" srcId="{DAFAC50F-5113-4ADE-8883-8AED2BD4239E}" destId="{0F626E67-375B-4A78-9D52-21BD29574B0B}" srcOrd="1" destOrd="0" presId="urn:microsoft.com/office/officeart/2018/2/layout/IconCircleList"/>
    <dgm:cxn modelId="{D3294E94-6B59-4AE0-9E2F-4C95CD0EA020}" type="presParOf" srcId="{DAFAC50F-5113-4ADE-8883-8AED2BD4239E}" destId="{285C9A7C-A5A5-4EE7-AE81-C797E6AC7BF0}" srcOrd="2" destOrd="0" presId="urn:microsoft.com/office/officeart/2018/2/layout/IconCircleList"/>
    <dgm:cxn modelId="{01B1AFF7-6EBE-4DA1-B97D-D66260569FE9}" type="presParOf" srcId="{DAFAC50F-5113-4ADE-8883-8AED2BD4239E}" destId="{5520B524-A6D8-41F7-983F-59F28438DA9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BA476-E8D9-4998-8F4E-26A1FC68C752}">
      <dsp:nvSpPr>
        <dsp:cNvPr id="0" name=""/>
        <dsp:cNvSpPr/>
      </dsp:nvSpPr>
      <dsp:spPr>
        <a:xfrm>
          <a:off x="65406" y="875279"/>
          <a:ext cx="825715" cy="825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89595-4B53-4A3F-9E98-231CF9D2F06F}">
      <dsp:nvSpPr>
        <dsp:cNvPr id="0" name=""/>
        <dsp:cNvSpPr/>
      </dsp:nvSpPr>
      <dsp:spPr>
        <a:xfrm>
          <a:off x="238806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C2F26-2DE5-484A-8001-CDAFC3BC37E8}">
      <dsp:nvSpPr>
        <dsp:cNvPr id="0" name=""/>
        <dsp:cNvSpPr/>
      </dsp:nvSpPr>
      <dsp:spPr>
        <a:xfrm>
          <a:off x="1068060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/>
            <a:t>An overview of </a:t>
          </a:r>
          <a:r>
            <a:rPr lang="en-US" sz="1800" kern="1200"/>
            <a:t>my</a:t>
          </a:r>
          <a:r>
            <a:rPr lang="en-US" sz="1800" i="0" kern="1200"/>
            <a:t> research project.</a:t>
          </a:r>
          <a:endParaRPr lang="en-US" sz="1800" kern="1200"/>
        </a:p>
      </dsp:txBody>
      <dsp:txXfrm>
        <a:off x="1068060" y="875279"/>
        <a:ext cx="1946329" cy="825715"/>
      </dsp:txXfrm>
    </dsp:sp>
    <dsp:sp modelId="{FADBE2FE-A056-4219-B74E-BFB2463A77ED}">
      <dsp:nvSpPr>
        <dsp:cNvPr id="0" name=""/>
        <dsp:cNvSpPr/>
      </dsp:nvSpPr>
      <dsp:spPr>
        <a:xfrm>
          <a:off x="3353523" y="875279"/>
          <a:ext cx="825715" cy="825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BEB54-59ED-4ECC-BFDE-2E58BBCCFE25}">
      <dsp:nvSpPr>
        <dsp:cNvPr id="0" name=""/>
        <dsp:cNvSpPr/>
      </dsp:nvSpPr>
      <dsp:spPr>
        <a:xfrm>
          <a:off x="3526923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ACED4-D9E4-41EE-B7E5-9CE3D6CA48D9}">
      <dsp:nvSpPr>
        <dsp:cNvPr id="0" name=""/>
        <dsp:cNvSpPr/>
      </dsp:nvSpPr>
      <dsp:spPr>
        <a:xfrm>
          <a:off x="4356177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/>
            <a:t>How </a:t>
          </a:r>
          <a:r>
            <a:rPr lang="en-US" sz="1800" kern="1200"/>
            <a:t>I</a:t>
          </a:r>
          <a:r>
            <a:rPr lang="en-US" sz="1800" i="0" kern="1200"/>
            <a:t> collect and manage </a:t>
          </a:r>
          <a:r>
            <a:rPr lang="en-US" sz="1800" kern="1200"/>
            <a:t>my</a:t>
          </a:r>
          <a:r>
            <a:rPr lang="en-US" sz="1800" i="0" kern="1200"/>
            <a:t> data.</a:t>
          </a:r>
          <a:endParaRPr lang="en-US" sz="1800" kern="1200"/>
        </a:p>
      </dsp:txBody>
      <dsp:txXfrm>
        <a:off x="4356177" y="875279"/>
        <a:ext cx="1946329" cy="825715"/>
      </dsp:txXfrm>
    </dsp:sp>
    <dsp:sp modelId="{BADC4E7D-AAA3-4907-9277-7AF03C7449AE}">
      <dsp:nvSpPr>
        <dsp:cNvPr id="0" name=""/>
        <dsp:cNvSpPr/>
      </dsp:nvSpPr>
      <dsp:spPr>
        <a:xfrm>
          <a:off x="65406" y="2789948"/>
          <a:ext cx="825715" cy="8257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B06DF-4ACB-446A-8F79-81AE9FFDCA79}">
      <dsp:nvSpPr>
        <dsp:cNvPr id="0" name=""/>
        <dsp:cNvSpPr/>
      </dsp:nvSpPr>
      <dsp:spPr>
        <a:xfrm>
          <a:off x="238806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62A00-DEFB-481C-8A81-5048ACA76EAC}">
      <dsp:nvSpPr>
        <dsp:cNvPr id="0" name=""/>
        <dsp:cNvSpPr/>
      </dsp:nvSpPr>
      <dsp:spPr>
        <a:xfrm>
          <a:off x="1068060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</a:t>
          </a:r>
          <a:r>
            <a:rPr lang="en-US" sz="1800" i="0" kern="1200"/>
            <a:t>hallenges or unexpected wins encountered.</a:t>
          </a:r>
          <a:endParaRPr lang="en-US" sz="1800" kern="1200"/>
        </a:p>
      </dsp:txBody>
      <dsp:txXfrm>
        <a:off x="1068060" y="2789948"/>
        <a:ext cx="1946329" cy="825715"/>
      </dsp:txXfrm>
    </dsp:sp>
    <dsp:sp modelId="{1C9A7928-56A4-4724-9E2A-72D21F78186A}">
      <dsp:nvSpPr>
        <dsp:cNvPr id="0" name=""/>
        <dsp:cNvSpPr/>
      </dsp:nvSpPr>
      <dsp:spPr>
        <a:xfrm>
          <a:off x="3353523" y="2789948"/>
          <a:ext cx="825715" cy="8257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2F12C-4ACC-493C-9BE0-5F9982662D12}">
      <dsp:nvSpPr>
        <dsp:cNvPr id="0" name=""/>
        <dsp:cNvSpPr/>
      </dsp:nvSpPr>
      <dsp:spPr>
        <a:xfrm>
          <a:off x="3526923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9A467-88BA-4AA3-AD6F-4ECF1CB5A25C}">
      <dsp:nvSpPr>
        <dsp:cNvPr id="0" name=""/>
        <dsp:cNvSpPr/>
      </dsp:nvSpPr>
      <dsp:spPr>
        <a:xfrm>
          <a:off x="4356177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How </a:t>
          </a:r>
          <a:r>
            <a:rPr lang="en-US" sz="1800" kern="1200" dirty="0"/>
            <a:t>I</a:t>
          </a:r>
          <a:r>
            <a:rPr lang="en-US" sz="1800" i="0" kern="1200" dirty="0"/>
            <a:t> plan to share my findings at the end of the project.</a:t>
          </a:r>
          <a:endParaRPr lang="en-US" sz="1800" kern="1200" dirty="0"/>
        </a:p>
      </dsp:txBody>
      <dsp:txXfrm>
        <a:off x="4356177" y="2789948"/>
        <a:ext cx="1946329" cy="825715"/>
      </dsp:txXfrm>
    </dsp:sp>
    <dsp:sp modelId="{CE8CEB9A-E8D9-4980-8C33-3FE748EC5EB7}">
      <dsp:nvSpPr>
        <dsp:cNvPr id="0" name=""/>
        <dsp:cNvSpPr/>
      </dsp:nvSpPr>
      <dsp:spPr>
        <a:xfrm>
          <a:off x="65406" y="4704618"/>
          <a:ext cx="825715" cy="8257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B4BD5-C8D6-4C5A-9A05-2703BB0AE020}">
      <dsp:nvSpPr>
        <dsp:cNvPr id="0" name=""/>
        <dsp:cNvSpPr/>
      </dsp:nvSpPr>
      <dsp:spPr>
        <a:xfrm>
          <a:off x="238806" y="4878018"/>
          <a:ext cx="478914" cy="4789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E0BCC-4964-4A9F-8D0E-D5DFAE2AFE88}">
      <dsp:nvSpPr>
        <dsp:cNvPr id="0" name=""/>
        <dsp:cNvSpPr/>
      </dsp:nvSpPr>
      <dsp:spPr>
        <a:xfrm>
          <a:off x="1068060" y="470461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dirty="0"/>
            <a:t>Reflections on public engagement.</a:t>
          </a:r>
          <a:endParaRPr lang="en-US" sz="1800" kern="1200" dirty="0"/>
        </a:p>
      </dsp:txBody>
      <dsp:txXfrm>
        <a:off x="1068060" y="4704618"/>
        <a:ext cx="1946329" cy="825715"/>
      </dsp:txXfrm>
    </dsp:sp>
    <dsp:sp modelId="{8FC0E99C-9616-4AA5-841C-18F0F848C253}">
      <dsp:nvSpPr>
        <dsp:cNvPr id="0" name=""/>
        <dsp:cNvSpPr/>
      </dsp:nvSpPr>
      <dsp:spPr>
        <a:xfrm>
          <a:off x="3353523" y="4704618"/>
          <a:ext cx="825715" cy="825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AD922-C582-44EB-B2D8-30938B7C3DAD}">
      <dsp:nvSpPr>
        <dsp:cNvPr id="0" name=""/>
        <dsp:cNvSpPr/>
      </dsp:nvSpPr>
      <dsp:spPr>
        <a:xfrm>
          <a:off x="3526923" y="4878018"/>
          <a:ext cx="478914" cy="4789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7F55D-127B-469B-956F-1BCAB5393E96}">
      <dsp:nvSpPr>
        <dsp:cNvPr id="0" name=""/>
        <dsp:cNvSpPr/>
      </dsp:nvSpPr>
      <dsp:spPr>
        <a:xfrm>
          <a:off x="4356177" y="470461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Summary</a:t>
          </a:r>
        </a:p>
      </dsp:txBody>
      <dsp:txXfrm>
        <a:off x="4356177" y="4704618"/>
        <a:ext cx="1946329" cy="825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1F9F7-EE4C-4DAB-B06F-D1A072D021E5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5EF1F-CC2D-449A-B65B-A9355A0A6F3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People on Probation </a:t>
          </a:r>
        </a:p>
      </dsp:txBody>
      <dsp:txXfrm>
        <a:off x="299702" y="1282093"/>
        <a:ext cx="2200851" cy="1366505"/>
      </dsp:txXfrm>
    </dsp:sp>
    <dsp:sp modelId="{19E6CA63-6568-48A0-889D-0E9D4E741E97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8EA0C-B179-4C30-9B53-77CC6156CBE9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Placement Coordinators</a:t>
          </a:r>
        </a:p>
      </dsp:txBody>
      <dsp:txXfrm>
        <a:off x="3093555" y="1282093"/>
        <a:ext cx="2200851" cy="1366505"/>
      </dsp:txXfrm>
    </dsp:sp>
    <dsp:sp modelId="{5D9F1632-DB29-4A26-9F3F-D89E076E491E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1F312-C437-49BE-B092-A1AE4E1969DC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Unpaid Work Supervisors</a:t>
          </a:r>
        </a:p>
      </dsp:txBody>
      <dsp:txXfrm>
        <a:off x="5887408" y="1282093"/>
        <a:ext cx="2200851" cy="1366505"/>
      </dsp:txXfrm>
    </dsp:sp>
    <dsp:sp modelId="{1FB9CF9E-942F-491C-A14A-C4715B8850F4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36A75-D12D-46F3-B5F3-5D322C160FFA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voluntary Sector manager who supervise UPW</a:t>
          </a:r>
        </a:p>
      </dsp:txBody>
      <dsp:txXfrm>
        <a:off x="8681261" y="1282093"/>
        <a:ext cx="2200851" cy="136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65F8F-FDE8-4D32-85B8-54C252DE233D}">
      <dsp:nvSpPr>
        <dsp:cNvPr id="0" name=""/>
        <dsp:cNvSpPr/>
      </dsp:nvSpPr>
      <dsp:spPr>
        <a:xfrm>
          <a:off x="282221" y="159118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11B83-FAAF-4411-AC28-2B8A84A953B5}">
      <dsp:nvSpPr>
        <dsp:cNvPr id="0" name=""/>
        <dsp:cNvSpPr/>
      </dsp:nvSpPr>
      <dsp:spPr>
        <a:xfrm>
          <a:off x="570337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76D40-A14D-453D-B1B2-B5D781550BB7}">
      <dsp:nvSpPr>
        <dsp:cNvPr id="0" name=""/>
        <dsp:cNvSpPr/>
      </dsp:nvSpPr>
      <dsp:spPr>
        <a:xfrm>
          <a:off x="1948202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Costs and Life-work balance; balancing work, school and family  has been challenging but rewarding.</a:t>
          </a:r>
        </a:p>
      </dsp:txBody>
      <dsp:txXfrm>
        <a:off x="1948202" y="159118"/>
        <a:ext cx="3233964" cy="1371985"/>
      </dsp:txXfrm>
    </dsp:sp>
    <dsp:sp modelId="{5464E49B-5F08-4C69-9B6B-810A169F8AE3}">
      <dsp:nvSpPr>
        <dsp:cNvPr id="0" name=""/>
        <dsp:cNvSpPr/>
      </dsp:nvSpPr>
      <dsp:spPr>
        <a:xfrm>
          <a:off x="5745661" y="159118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26C36-0B20-430E-9A75-A47737E3D20A}">
      <dsp:nvSpPr>
        <dsp:cNvPr id="0" name=""/>
        <dsp:cNvSpPr/>
      </dsp:nvSpPr>
      <dsp:spPr>
        <a:xfrm>
          <a:off x="6033778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D3A23-FA7B-492A-ADB3-A5A55E870849}">
      <dsp:nvSpPr>
        <dsp:cNvPr id="0" name=""/>
        <dsp:cNvSpPr/>
      </dsp:nvSpPr>
      <dsp:spPr>
        <a:xfrm>
          <a:off x="7411643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Data collection: Accessing People on Probation, Staff due to time, location and getting informed consent has been a huge challenge</a:t>
          </a:r>
          <a:endParaRPr lang="en-US" sz="1500" kern="1200" dirty="0"/>
        </a:p>
      </dsp:txBody>
      <dsp:txXfrm>
        <a:off x="7411643" y="159118"/>
        <a:ext cx="3233964" cy="1371985"/>
      </dsp:txXfrm>
    </dsp:sp>
    <dsp:sp modelId="{A91B28B2-DA66-4955-A3AC-2FF9D2CCC54A}">
      <dsp:nvSpPr>
        <dsp:cNvPr id="0" name=""/>
        <dsp:cNvSpPr/>
      </dsp:nvSpPr>
      <dsp:spPr>
        <a:xfrm>
          <a:off x="282221" y="2158301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F243C-934D-4835-9521-51751188434D}">
      <dsp:nvSpPr>
        <dsp:cNvPr id="0" name=""/>
        <dsp:cNvSpPr/>
      </dsp:nvSpPr>
      <dsp:spPr>
        <a:xfrm>
          <a:off x="570337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F99A1-DC14-43DA-ACB7-9B3956FB37C2}">
      <dsp:nvSpPr>
        <dsp:cNvPr id="0" name=""/>
        <dsp:cNvSpPr/>
      </dsp:nvSpPr>
      <dsp:spPr>
        <a:xfrm>
          <a:off x="1948202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 have learnt new skills  (both technical and personal) and new research perspectives; 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It acts as the voice of those involved in unpaid work, creating mutual benefits,</a:t>
          </a:r>
          <a:endParaRPr lang="en-US" sz="1500" kern="1200" dirty="0"/>
        </a:p>
      </dsp:txBody>
      <dsp:txXfrm>
        <a:off x="1948202" y="2158301"/>
        <a:ext cx="3233964" cy="1371985"/>
      </dsp:txXfrm>
    </dsp:sp>
    <dsp:sp modelId="{92B9F603-F57D-4484-8A72-012408A14B1C}">
      <dsp:nvSpPr>
        <dsp:cNvPr id="0" name=""/>
        <dsp:cNvSpPr/>
      </dsp:nvSpPr>
      <dsp:spPr>
        <a:xfrm>
          <a:off x="5745661" y="2158301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54725-26B7-4FE3-9D3A-450DB1320518}">
      <dsp:nvSpPr>
        <dsp:cNvPr id="0" name=""/>
        <dsp:cNvSpPr/>
      </dsp:nvSpPr>
      <dsp:spPr>
        <a:xfrm>
          <a:off x="6033778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6EF74-228D-406E-BDDE-E2E95EF8083D}">
      <dsp:nvSpPr>
        <dsp:cNvPr id="0" name=""/>
        <dsp:cNvSpPr/>
      </dsp:nvSpPr>
      <dsp:spPr>
        <a:xfrm>
          <a:off x="7411643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Better understanding of the contribution of the VS to the </a:t>
          </a:r>
          <a:r>
            <a:rPr lang="en-US" sz="1500" b="0" i="0" kern="1200"/>
            <a:t>rehabilitation process</a:t>
          </a:r>
          <a:endParaRPr lang="en-US" sz="1500" kern="1200" dirty="0"/>
        </a:p>
      </dsp:txBody>
      <dsp:txXfrm>
        <a:off x="7411643" y="2158301"/>
        <a:ext cx="3233964" cy="137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5E94E-8CBD-4D26-8466-D57178CF8043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8399" y="877339"/>
        <a:ext cx="33687" cy="6737"/>
      </dsp:txXfrm>
    </dsp:sp>
    <dsp:sp modelId="{CFCB88EA-7F91-4FC5-8756-A8B87528796B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Ethical approvals, informed consent, and   </a:t>
          </a:r>
          <a:r>
            <a:rPr lang="en-US" sz="2000" kern="1200" dirty="0"/>
            <a:t>stewardship of sensitive data</a:t>
          </a:r>
        </a:p>
      </dsp:txBody>
      <dsp:txXfrm>
        <a:off x="396080" y="1893"/>
        <a:ext cx="2929383" cy="1757630"/>
      </dsp:txXfrm>
    </dsp:sp>
    <dsp:sp modelId="{8FD72CD8-7342-4949-9A09-8BFC1E6A5AD0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31541" y="877339"/>
        <a:ext cx="33687" cy="6737"/>
      </dsp:txXfrm>
    </dsp:sp>
    <dsp:sp modelId="{95BE194F-16DF-4208-9C5F-73FB20430D73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Interview recordings were securely stored on OneDrive with access controls, encryption, and regular backups.</a:t>
          </a:r>
          <a:endParaRPr lang="en-US" sz="2000" kern="1200" dirty="0"/>
        </a:p>
      </dsp:txBody>
      <dsp:txXfrm>
        <a:off x="3999222" y="1893"/>
        <a:ext cx="2929383" cy="1757630"/>
      </dsp:txXfrm>
    </dsp:sp>
    <dsp:sp modelId="{D662232F-9BC0-48EE-A6E9-BF9D54476E4E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2971" y="2075933"/>
        <a:ext cx="361885" cy="6737"/>
      </dsp:txXfrm>
    </dsp:sp>
    <dsp:sp modelId="{B153B788-CBC3-4C9A-AF72-92EACB5C6CB3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Transcripts were anonymised, coded, and stored separately.</a:t>
          </a:r>
          <a:endParaRPr lang="en-US" sz="2000" kern="1200" dirty="0"/>
        </a:p>
      </dsp:txBody>
      <dsp:txXfrm>
        <a:off x="7602364" y="1893"/>
        <a:ext cx="2929383" cy="1757630"/>
      </dsp:txXfrm>
    </dsp:sp>
    <dsp:sp modelId="{BF2E9630-DF04-4004-99A7-59F806D05526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University Secure place-- One Drive</a:t>
          </a:r>
          <a:endParaRPr lang="en-US" sz="2000" kern="1200" dirty="0"/>
        </a:p>
      </dsp:txBody>
      <dsp:txXfrm>
        <a:off x="396080" y="2433281"/>
        <a:ext cx="2929383" cy="1757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A72B8-5525-4389-96A3-C2425D9A13FA}">
      <dsp:nvSpPr>
        <dsp:cNvPr id="0" name=""/>
        <dsp:cNvSpPr/>
      </dsp:nvSpPr>
      <dsp:spPr>
        <a:xfrm>
          <a:off x="947201" y="1363620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DBD36-1641-4591-A3E5-CCA6BF0CE3C7}">
      <dsp:nvSpPr>
        <dsp:cNvPr id="0" name=""/>
        <dsp:cNvSpPr/>
      </dsp:nvSpPr>
      <dsp:spPr>
        <a:xfrm>
          <a:off x="59990" y="3198920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 have engaged with practitioners, Academia, and the voluntary sector</a:t>
          </a:r>
          <a:endParaRPr lang="en-US" sz="1500" kern="1200"/>
        </a:p>
      </dsp:txBody>
      <dsp:txXfrm>
        <a:off x="59990" y="3198920"/>
        <a:ext cx="3226223" cy="720000"/>
      </dsp:txXfrm>
    </dsp:sp>
    <dsp:sp modelId="{13F7108F-5C2B-4945-BD41-8193F90A10E6}">
      <dsp:nvSpPr>
        <dsp:cNvPr id="0" name=""/>
        <dsp:cNvSpPr/>
      </dsp:nvSpPr>
      <dsp:spPr>
        <a:xfrm>
          <a:off x="4738014" y="1363620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C1A2C-0E24-4EDA-9FE9-472E635866F1}">
      <dsp:nvSpPr>
        <dsp:cNvPr id="0" name=""/>
        <dsp:cNvSpPr/>
      </dsp:nvSpPr>
      <dsp:spPr>
        <a:xfrm>
          <a:off x="3850802" y="3198920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All these people have helped shape my research to be where it is now</a:t>
          </a:r>
          <a:endParaRPr lang="en-US" sz="1500" kern="1200" dirty="0"/>
        </a:p>
      </dsp:txBody>
      <dsp:txXfrm>
        <a:off x="3850802" y="3198920"/>
        <a:ext cx="3226223" cy="720000"/>
      </dsp:txXfrm>
    </dsp:sp>
    <dsp:sp modelId="{470D1701-9EC5-4D6B-BBFD-386EDA0DE3C5}">
      <dsp:nvSpPr>
        <dsp:cNvPr id="0" name=""/>
        <dsp:cNvSpPr/>
      </dsp:nvSpPr>
      <dsp:spPr>
        <a:xfrm>
          <a:off x="8528826" y="1363620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C29CC-F033-4D45-AF05-C645355C756B}">
      <dsp:nvSpPr>
        <dsp:cNvPr id="0" name=""/>
        <dsp:cNvSpPr/>
      </dsp:nvSpPr>
      <dsp:spPr>
        <a:xfrm>
          <a:off x="7641615" y="3198920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 have shared the research in three research conferences feedback had been helpful that strengthen credibility</a:t>
          </a:r>
          <a:endParaRPr lang="en-US" sz="1500" kern="1200" dirty="0"/>
        </a:p>
      </dsp:txBody>
      <dsp:txXfrm>
        <a:off x="7641615" y="3198920"/>
        <a:ext cx="3226223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EB6E5-821B-49B1-ADDD-8F12C750270B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26E17-67A9-4E28-B74B-79AFD75EF6AE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A104B-7CFC-4E89-B8B3-82213BF79F3B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research explore rehabilitative potential of UPW and role of the VS in social capital formation. </a:t>
          </a:r>
        </a:p>
      </dsp:txBody>
      <dsp:txXfrm>
        <a:off x="1948202" y="368029"/>
        <a:ext cx="3233964" cy="1371985"/>
      </dsp:txXfrm>
    </dsp:sp>
    <dsp:sp modelId="{9F54F69C-5521-4998-8E7D-9AD69EB48844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EECA4-6949-40EA-9C24-BF823DD4BC41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16540-394B-4E78-B69B-787969FF9610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Public engagement has helped refined the proposal, research design, interview questions and data collection</a:t>
          </a:r>
        </a:p>
      </dsp:txBody>
      <dsp:txXfrm>
        <a:off x="7411643" y="368029"/>
        <a:ext cx="3233964" cy="1371985"/>
      </dsp:txXfrm>
    </dsp:sp>
    <dsp:sp modelId="{D5C8CD30-D3B4-4080-A728-5937CB8BB608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D4679-C278-4BC5-9BEB-CE1893D2DF34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81A4E-B407-48A7-A477-E3D5CD7CE26F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has been securely stored and accessed through the University Servers. through One drive</a:t>
          </a:r>
        </a:p>
      </dsp:txBody>
      <dsp:txXfrm>
        <a:off x="1948202" y="2452790"/>
        <a:ext cx="3233964" cy="1371985"/>
      </dsp:txXfrm>
    </dsp:sp>
    <dsp:sp modelId="{3D617367-5D2B-4386-B520-5CDDD64D0E15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26E67-375B-4A78-9D52-21BD29574B0B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0B524-A6D8-41F7-983F-59F28438DA9E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Am still on this journey</a:t>
          </a:r>
        </a:p>
      </dsp:txBody>
      <dsp:txXfrm>
        <a:off x="7411643" y="2452790"/>
        <a:ext cx="3233964" cy="137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5AF9-910F-E1E4-BBC5-4AE885617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0B616-73C3-5978-EB41-D97598C25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11403-A8ED-CF94-00BF-29CD2BBA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FE122-473C-7E8D-3ED1-6FBE1CF6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9A34-558E-83A6-ECBF-C9A73774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1FBF-DBA4-B063-0F5F-D59818D9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DF773-7F54-9948-7A70-029A850CC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6FC71-619A-D043-E8A8-F04EEFB6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97155-5C55-8B1E-5EDB-3DDE1945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1314-B6B4-8123-D7A5-46E04D29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8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F7DD3-325C-D95E-A420-5B05BE693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54DCB-8CA2-CBB7-6F8E-7167758FD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309A-0010-B51F-E721-A413C352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2EF9B-ED67-93EA-73EF-E4857B5D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E85F-6FF5-8E3E-26E5-BA1D7EB6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89DC-9234-710F-1F58-4B653810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76BE5-766C-FBCA-BFEE-5D85B31C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66DFC-56AD-04CD-7770-8E7E6A712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97927-088D-819A-FB78-9C0E51EB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A04C3-D2B0-6C4F-4011-5AF47480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3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152A-2119-E6CE-1F30-2EA97BF1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782E-9FE1-D20A-BB52-B3BAF9F41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80DB5-3DEC-D72E-4140-828086CD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58D7-19CC-74F7-9AE1-17CA4765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D322A-928B-FA4A-6966-B9DF8B3A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4FDE-4A9C-2B5E-CC35-18D1DEA1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DD9A-A2E9-8118-87A9-54661191F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17E05-18B5-4CCF-1600-3D60E3410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8858-7862-CD61-D536-F0A6FD37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E7FBC-0EAC-C1BB-A77B-C61CA484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46297-C59B-82B4-AA43-BEA4928D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4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0E70-DD54-F8F0-040B-E1AF7835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6D551-4296-ED4C-C1EF-E8A2C5A4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0EF41-7994-EE1A-B5C8-C540CB040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20E1A-7A8B-4763-8347-9575E6474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B250E-2C5E-02AF-EFCB-3F2181D5B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3AC46-6514-4CE3-FF91-68881E81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80A2F-5D61-4018-5D7B-195BC9A2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C75B5-5BBB-3387-E150-2E569C2D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46B1-9492-FFA6-FBDE-CB5BBD25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78A1D-92BA-26E5-DC01-76D6013C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C4B74-7DFC-9DC5-24A4-27EB91B9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33B35-490A-989C-D716-C460CFBA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3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1C567-9870-D38B-8202-056CD424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BE810-F691-F344-9FE1-098D7AD4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C47A8-BB4C-3871-38FB-F1F6FD24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9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1C1F-0055-ABCE-E94F-DC17089F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53E3-C522-C350-D283-C637392E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35D05-7029-F87B-5F15-176A64858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6D4BE-C5ED-A66C-6F0C-5E0A5DBF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1B42F-4C4B-9AC8-3342-E08CABAF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58CD2-E72E-A395-14C0-5AC9854A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2FC2-18BD-B215-00B7-B168B19F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D235DA-99CB-CF06-3E11-EA4ADCAF4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9C289-C523-F1AE-3B09-B16FCE9D5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E64F0-EC34-BF2E-0E2A-E34B4EBA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C17F7-E4ED-19FC-2089-9A63401C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092FC-9017-01CA-F658-B1EF8098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4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4085D-ED1D-34DE-A19B-C3C385C8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28F80-11A6-C1C2-BA6F-BC24BB44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8A084-4158-7800-5E71-5370D7A1A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99B08-2F33-44DE-8D46-A4711A09CF1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3C93-0F0F-DB92-8EC5-20DFB56F5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114C0-6E93-E0D4-4978-6CE210BDB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08EFF-AB4D-409D-A071-2B18B3010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EC912-9CC0-79A2-391F-BE192916E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B94B2-3B82-EA1C-A42E-45657F9C1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556597"/>
            <a:ext cx="11210925" cy="196223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Lucious Ofeni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/>
              <a:t>School of Law and Justice Studies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9652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A63F8-33CC-863F-ED3D-09D2A828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302270-3381-58BC-454A-AC99E6ABCD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14240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38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88C7-4FE1-9B57-9E17-A841FAB4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621E-0C93-0060-E471-40D2BD8BC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Any questions</a:t>
            </a:r>
          </a:p>
          <a:p>
            <a:pPr algn="ctr"/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5339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7B6723-B064-D0D2-3053-35E8D3F7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 talk will take you through my research journey with some reflections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DF526F03-300E-018D-1A21-1D2319B58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36458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1712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92D8-DE4E-B116-05AA-0704E337A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808" y="980135"/>
            <a:ext cx="7567793" cy="1731765"/>
          </a:xfrm>
        </p:spPr>
        <p:txBody>
          <a:bodyPr>
            <a:normAutofit/>
          </a:bodyPr>
          <a:lstStyle/>
          <a:p>
            <a:r>
              <a:rPr lang="en-US" sz="4000" dirty="0"/>
              <a:t>my road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65CF2-881F-130B-1B42-6327C75CD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845" y="1267730"/>
            <a:ext cx="9585649" cy="1444170"/>
          </a:xfrm>
        </p:spPr>
        <p:txBody>
          <a:bodyPr/>
          <a:lstStyle/>
          <a:p>
            <a:r>
              <a:rPr lang="en-US" dirty="0"/>
              <a:t>My journey started 9 years ago—</a:t>
            </a:r>
          </a:p>
          <a:p>
            <a:r>
              <a:rPr lang="en-US" dirty="0"/>
              <a:t>I have been interested in how things happen</a:t>
            </a:r>
          </a:p>
        </p:txBody>
      </p:sp>
      <p:pic>
        <p:nvPicPr>
          <p:cNvPr id="1026" name="Picture 2" descr="Introducing Master's student Charlie Bingham: The winding ...">
            <a:extLst>
              <a:ext uri="{FF2B5EF4-FFF2-40B4-BE49-F238E27FC236}">
                <a16:creationId xmlns:a16="http://schemas.microsoft.com/office/drawing/2014/main" id="{580F74FF-4345-13CA-70A1-865411C5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45" y="2711900"/>
            <a:ext cx="9797143" cy="38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DF06E-FED8-5273-B874-E7357CA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Research Overview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002A-6B33-0E19-5C86-38BF43D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The aim of the research is to critically explore the rehabilitative potential of unpaid work and the role of the voluntary sector in building pro-social capital.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How?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</a:rPr>
              <a:t>By understanding the views, expectations, insight and experiences of different stakeholders</a:t>
            </a:r>
          </a:p>
        </p:txBody>
      </p:sp>
      <p:pic>
        <p:nvPicPr>
          <p:cNvPr id="4" name="Picture 3" descr="A person looking at a wall with graffiti&#10;&#10;Description automatically generated with low confidence">
            <a:extLst>
              <a:ext uri="{FF2B5EF4-FFF2-40B4-BE49-F238E27FC236}">
                <a16:creationId xmlns:a16="http://schemas.microsoft.com/office/drawing/2014/main" id="{F570E752-FB10-4571-E161-691F5C43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58" y="2761861"/>
            <a:ext cx="4722150" cy="17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0169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66B3C-D369-1B38-84BB-637A2DB5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Data Collection method: Interviews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FF868A-5072-AB10-C1CE-702414E70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0412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0868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FD183-226D-4CA5-7338-B267300A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3700" b="1">
                <a:solidFill>
                  <a:srgbClr val="FFFFFF"/>
                </a:solidFill>
                <a:latin typeface="Roboto" panose="02000000000000000000" pitchFamily="2" charset="0"/>
              </a:rPr>
              <a:t>Challenges or unexpected wins encountered.</a:t>
            </a:r>
            <a:br>
              <a:rPr lang="en-US" sz="3700">
                <a:solidFill>
                  <a:srgbClr val="FFFFFF"/>
                </a:solidFill>
                <a:latin typeface="Roboto" panose="02000000000000000000" pitchFamily="2" charset="0"/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F39191-A292-A84A-14FE-CE1998CE2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62302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C2928-BE57-36B8-49B9-ABACE676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Roboto" panose="02000000000000000000" pitchFamily="2" charset="0"/>
              </a:rPr>
              <a:t>How I manage my data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FE1645-5533-9321-F69D-6AE532881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6051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9233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97F3F-4686-8834-CD86-989F3260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Roboto" panose="02000000000000000000" pitchFamily="2" charset="0"/>
              </a:rPr>
              <a:t>How to use or share data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91D6-AC1D-74D8-0272-66E10A775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Through </a:t>
            </a:r>
            <a:r>
              <a:rPr lang="en-GB" sz="2000" dirty="0" err="1"/>
              <a:t>eThesis</a:t>
            </a:r>
            <a:endParaRPr lang="en-GB" sz="2000" dirty="0"/>
          </a:p>
          <a:p>
            <a:r>
              <a:rPr lang="en-GB" sz="2000" dirty="0"/>
              <a:t>Research findings with professionals through an executive summary</a:t>
            </a:r>
            <a:endParaRPr lang="en-US" sz="2000" dirty="0"/>
          </a:p>
          <a:p>
            <a:r>
              <a:rPr lang="en-US" sz="2000" dirty="0"/>
              <a:t>I try to make my data as open as possible and as restricted as necessary. Plan to deposit at the University trusted </a:t>
            </a:r>
            <a:r>
              <a:rPr lang="en-GB" sz="2000" dirty="0"/>
              <a:t>repositories</a:t>
            </a: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DF0B2788-01F5-0053-D49A-804C6BC350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11" r="4133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002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431DC-BF87-82EA-77DB-BBBE0572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Public Engagement (Openness)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83D888-10B0-79E3-538E-B51FBB4E6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190951"/>
              </p:ext>
            </p:extLst>
          </p:nvPr>
        </p:nvGraphicFramePr>
        <p:xfrm>
          <a:off x="644056" y="1575459"/>
          <a:ext cx="10927829" cy="528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8448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430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Roboto</vt:lpstr>
      <vt:lpstr>Office Theme</vt:lpstr>
      <vt:lpstr>Lucious Ofeni School of Law and Justice Studies</vt:lpstr>
      <vt:lpstr>My talk will take you through my research journey with some reflections</vt:lpstr>
      <vt:lpstr>my road</vt:lpstr>
      <vt:lpstr>Research Overview</vt:lpstr>
      <vt:lpstr>Data Collection method: Interviews</vt:lpstr>
      <vt:lpstr>Challenges or unexpected wins encountered. </vt:lpstr>
      <vt:lpstr>How I manage my data</vt:lpstr>
      <vt:lpstr>How to use or share data </vt:lpstr>
      <vt:lpstr>Public Engagement (Openness)</vt:lpstr>
      <vt:lpstr>Summary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Ofeni, Lucious</dc:creator>
  <cp:lastModifiedBy>Longthorne, Amie</cp:lastModifiedBy>
  <cp:revision>2</cp:revision>
  <dcterms:created xsi:type="dcterms:W3CDTF">2025-10-28T21:46:29Z</dcterms:created>
  <dcterms:modified xsi:type="dcterms:W3CDTF">2025-11-10T14:23:25Z</dcterms:modified>
</cp:coreProperties>
</file>