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7"/>
  </p:notesMasterIdLst>
  <p:sldIdLst>
    <p:sldId id="256" r:id="rId3"/>
    <p:sldId id="2588" r:id="rId4"/>
    <p:sldId id="257" r:id="rId5"/>
    <p:sldId id="258" r:id="rId6"/>
    <p:sldId id="2587" r:id="rId7"/>
    <p:sldId id="259" r:id="rId8"/>
    <p:sldId id="2584" r:id="rId9"/>
    <p:sldId id="2585" r:id="rId10"/>
    <p:sldId id="2586" r:id="rId11"/>
    <p:sldId id="289" r:id="rId12"/>
    <p:sldId id="2597" r:id="rId13"/>
    <p:sldId id="2590" r:id="rId14"/>
    <p:sldId id="2603" r:id="rId15"/>
    <p:sldId id="2604" r:id="rId16"/>
    <p:sldId id="2592" r:id="rId17"/>
    <p:sldId id="2605" r:id="rId18"/>
    <p:sldId id="2606" r:id="rId19"/>
    <p:sldId id="2599" r:id="rId20"/>
    <p:sldId id="2598" r:id="rId21"/>
    <p:sldId id="2607" r:id="rId22"/>
    <p:sldId id="2593" r:id="rId23"/>
    <p:sldId id="2596" r:id="rId24"/>
    <p:sldId id="2608" r:id="rId25"/>
    <p:sldId id="26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6082"/>
    <a:srgbClr val="13501B"/>
    <a:srgbClr val="214660"/>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notesMaster" Target="notesMasters/notesMaster1.xml"/><Relationship Id="rId30"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svg"/><Relationship Id="rId1" Type="http://schemas.openxmlformats.org/officeDocument/2006/relationships/image" Target="../media/image15.png"/><Relationship Id="rId4" Type="http://schemas.openxmlformats.org/officeDocument/2006/relationships/image" Target="../media/image18.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753B63-CCF1-417E-A044-5F9692DBF2CC}"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E5EC7ED5-9EFF-4D26-A5A9-38456B8D56E5}">
      <dgm:prSet/>
      <dgm:spPr/>
      <dgm:t>
        <a:bodyPr/>
        <a:lstStyle/>
        <a:p>
          <a:pPr>
            <a:lnSpc>
              <a:spcPct val="100000"/>
            </a:lnSpc>
          </a:pPr>
          <a:r>
            <a:rPr lang="en-GB"/>
            <a:t>Liverpool John Moores University empowers intellectual curiosity and creativity in all who conduct research under its auspices.</a:t>
          </a:r>
          <a:endParaRPr lang="en-US"/>
        </a:p>
      </dgm:t>
    </dgm:pt>
    <dgm:pt modelId="{3D2FA42B-2F3C-4B43-9BDB-9248D16EB1A6}" type="parTrans" cxnId="{432E9F4A-9F01-4202-B34D-B9581A5BB15D}">
      <dgm:prSet/>
      <dgm:spPr/>
      <dgm:t>
        <a:bodyPr/>
        <a:lstStyle/>
        <a:p>
          <a:endParaRPr lang="en-US"/>
        </a:p>
      </dgm:t>
    </dgm:pt>
    <dgm:pt modelId="{37D89BCD-5ACB-416E-B026-59635263E5CE}" type="sibTrans" cxnId="{432E9F4A-9F01-4202-B34D-B9581A5BB15D}">
      <dgm:prSet/>
      <dgm:spPr/>
      <dgm:t>
        <a:bodyPr/>
        <a:lstStyle/>
        <a:p>
          <a:endParaRPr lang="en-US"/>
        </a:p>
      </dgm:t>
    </dgm:pt>
    <dgm:pt modelId="{3D88F246-51CE-4434-921A-5671B64DE4A6}">
      <dgm:prSet/>
      <dgm:spPr/>
      <dgm:t>
        <a:bodyPr/>
        <a:lstStyle/>
        <a:p>
          <a:pPr>
            <a:lnSpc>
              <a:spcPct val="100000"/>
            </a:lnSpc>
          </a:pPr>
          <a:r>
            <a:rPr lang="en-GB"/>
            <a:t>We take great pride in a vibrant, empowering culture where staff, students, and collaborators pursue excellent research and knowledge exchange activity while being supported to uphold the highest standards of research ethics and integrity.</a:t>
          </a:r>
          <a:endParaRPr lang="en-US"/>
        </a:p>
      </dgm:t>
    </dgm:pt>
    <dgm:pt modelId="{E49DEB20-F9ED-44C5-8544-0D18B57EDF22}" type="parTrans" cxnId="{DC87DC59-BB51-407C-928C-BD82AAFF30E3}">
      <dgm:prSet/>
      <dgm:spPr/>
      <dgm:t>
        <a:bodyPr/>
        <a:lstStyle/>
        <a:p>
          <a:endParaRPr lang="en-US"/>
        </a:p>
      </dgm:t>
    </dgm:pt>
    <dgm:pt modelId="{0FD3266F-5222-403E-93E0-C6AA3C68FBC1}" type="sibTrans" cxnId="{DC87DC59-BB51-407C-928C-BD82AAFF30E3}">
      <dgm:prSet/>
      <dgm:spPr/>
      <dgm:t>
        <a:bodyPr/>
        <a:lstStyle/>
        <a:p>
          <a:endParaRPr lang="en-US"/>
        </a:p>
      </dgm:t>
    </dgm:pt>
    <dgm:pt modelId="{9CB8BD3C-CE2F-4C9D-BA11-24DEAFC298C1}" type="pres">
      <dgm:prSet presAssocID="{B7753B63-CCF1-417E-A044-5F9692DBF2CC}" presName="root" presStyleCnt="0">
        <dgm:presLayoutVars>
          <dgm:dir/>
          <dgm:resizeHandles val="exact"/>
        </dgm:presLayoutVars>
      </dgm:prSet>
      <dgm:spPr/>
    </dgm:pt>
    <dgm:pt modelId="{1EC19527-7CD1-49D8-B75D-B771EE56A542}" type="pres">
      <dgm:prSet presAssocID="{E5EC7ED5-9EFF-4D26-A5A9-38456B8D56E5}" presName="compNode" presStyleCnt="0"/>
      <dgm:spPr/>
    </dgm:pt>
    <dgm:pt modelId="{433832E3-087B-4F71-8EF6-EB6747D0E38A}" type="pres">
      <dgm:prSet presAssocID="{E5EC7ED5-9EFF-4D26-A5A9-38456B8D56E5}" presName="bgRect" presStyleLbl="bgShp" presStyleIdx="0" presStyleCnt="2"/>
      <dgm:spPr/>
    </dgm:pt>
    <dgm:pt modelId="{FF22613B-4954-4DA0-9282-24F2F6CB109D}" type="pres">
      <dgm:prSet presAssocID="{E5EC7ED5-9EFF-4D26-A5A9-38456B8D56E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6E3ED02-4E98-4575-B73D-F032E950E5F2}" type="pres">
      <dgm:prSet presAssocID="{E5EC7ED5-9EFF-4D26-A5A9-38456B8D56E5}" presName="spaceRect" presStyleCnt="0"/>
      <dgm:spPr/>
    </dgm:pt>
    <dgm:pt modelId="{9694CA48-FB22-4D39-8BB5-1AB4ADE387E1}" type="pres">
      <dgm:prSet presAssocID="{E5EC7ED5-9EFF-4D26-A5A9-38456B8D56E5}" presName="parTx" presStyleLbl="revTx" presStyleIdx="0" presStyleCnt="2">
        <dgm:presLayoutVars>
          <dgm:chMax val="0"/>
          <dgm:chPref val="0"/>
        </dgm:presLayoutVars>
      </dgm:prSet>
      <dgm:spPr/>
    </dgm:pt>
    <dgm:pt modelId="{B134F4EB-85E6-4323-8F89-50FF87435BD8}" type="pres">
      <dgm:prSet presAssocID="{37D89BCD-5ACB-416E-B026-59635263E5CE}" presName="sibTrans" presStyleCnt="0"/>
      <dgm:spPr/>
    </dgm:pt>
    <dgm:pt modelId="{09CF24B7-BE51-4392-8C6E-8C4F9120FC90}" type="pres">
      <dgm:prSet presAssocID="{3D88F246-51CE-4434-921A-5671B64DE4A6}" presName="compNode" presStyleCnt="0"/>
      <dgm:spPr/>
    </dgm:pt>
    <dgm:pt modelId="{ED391A28-21C2-4DE1-9CD3-163DF967220A}" type="pres">
      <dgm:prSet presAssocID="{3D88F246-51CE-4434-921A-5671B64DE4A6}" presName="bgRect" presStyleLbl="bgShp" presStyleIdx="1" presStyleCnt="2"/>
      <dgm:spPr/>
    </dgm:pt>
    <dgm:pt modelId="{C65F79A5-D3A2-4F5D-BB78-B643476F8146}" type="pres">
      <dgm:prSet presAssocID="{3D88F246-51CE-4434-921A-5671B64DE4A6}"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Group"/>
        </a:ext>
      </dgm:extLst>
    </dgm:pt>
    <dgm:pt modelId="{96CA9696-9ED7-4C05-A2E6-47C339010DDA}" type="pres">
      <dgm:prSet presAssocID="{3D88F246-51CE-4434-921A-5671B64DE4A6}" presName="spaceRect" presStyleCnt="0"/>
      <dgm:spPr/>
    </dgm:pt>
    <dgm:pt modelId="{3BE57625-FF9A-496E-939C-8124A6419DB0}" type="pres">
      <dgm:prSet presAssocID="{3D88F246-51CE-4434-921A-5671B64DE4A6}" presName="parTx" presStyleLbl="revTx" presStyleIdx="1" presStyleCnt="2">
        <dgm:presLayoutVars>
          <dgm:chMax val="0"/>
          <dgm:chPref val="0"/>
        </dgm:presLayoutVars>
      </dgm:prSet>
      <dgm:spPr/>
    </dgm:pt>
  </dgm:ptLst>
  <dgm:cxnLst>
    <dgm:cxn modelId="{157CC20F-43C1-4776-8F35-E49DF842F1C1}" type="presOf" srcId="{E5EC7ED5-9EFF-4D26-A5A9-38456B8D56E5}" destId="{9694CA48-FB22-4D39-8BB5-1AB4ADE387E1}" srcOrd="0" destOrd="0" presId="urn:microsoft.com/office/officeart/2018/2/layout/IconVerticalSolidList"/>
    <dgm:cxn modelId="{8592791B-9578-4687-A305-5317F3E38FD3}" type="presOf" srcId="{3D88F246-51CE-4434-921A-5671B64DE4A6}" destId="{3BE57625-FF9A-496E-939C-8124A6419DB0}" srcOrd="0" destOrd="0" presId="urn:microsoft.com/office/officeart/2018/2/layout/IconVerticalSolidList"/>
    <dgm:cxn modelId="{432E9F4A-9F01-4202-B34D-B9581A5BB15D}" srcId="{B7753B63-CCF1-417E-A044-5F9692DBF2CC}" destId="{E5EC7ED5-9EFF-4D26-A5A9-38456B8D56E5}" srcOrd="0" destOrd="0" parTransId="{3D2FA42B-2F3C-4B43-9BDB-9248D16EB1A6}" sibTransId="{37D89BCD-5ACB-416E-B026-59635263E5CE}"/>
    <dgm:cxn modelId="{2DECA979-C631-461C-B2C6-B47B6A9A7DD7}" type="presOf" srcId="{B7753B63-CCF1-417E-A044-5F9692DBF2CC}" destId="{9CB8BD3C-CE2F-4C9D-BA11-24DEAFC298C1}" srcOrd="0" destOrd="0" presId="urn:microsoft.com/office/officeart/2018/2/layout/IconVerticalSolidList"/>
    <dgm:cxn modelId="{DC87DC59-BB51-407C-928C-BD82AAFF30E3}" srcId="{B7753B63-CCF1-417E-A044-5F9692DBF2CC}" destId="{3D88F246-51CE-4434-921A-5671B64DE4A6}" srcOrd="1" destOrd="0" parTransId="{E49DEB20-F9ED-44C5-8544-0D18B57EDF22}" sibTransId="{0FD3266F-5222-403E-93E0-C6AA3C68FBC1}"/>
    <dgm:cxn modelId="{846C8036-C600-477A-AD83-4B437E10A070}" type="presParOf" srcId="{9CB8BD3C-CE2F-4C9D-BA11-24DEAFC298C1}" destId="{1EC19527-7CD1-49D8-B75D-B771EE56A542}" srcOrd="0" destOrd="0" presId="urn:microsoft.com/office/officeart/2018/2/layout/IconVerticalSolidList"/>
    <dgm:cxn modelId="{779E4580-5CF7-4A70-818B-30C4B0C17FF8}" type="presParOf" srcId="{1EC19527-7CD1-49D8-B75D-B771EE56A542}" destId="{433832E3-087B-4F71-8EF6-EB6747D0E38A}" srcOrd="0" destOrd="0" presId="urn:microsoft.com/office/officeart/2018/2/layout/IconVerticalSolidList"/>
    <dgm:cxn modelId="{58CDE352-AE68-42C5-9F57-3A8596B9041C}" type="presParOf" srcId="{1EC19527-7CD1-49D8-B75D-B771EE56A542}" destId="{FF22613B-4954-4DA0-9282-24F2F6CB109D}" srcOrd="1" destOrd="0" presId="urn:microsoft.com/office/officeart/2018/2/layout/IconVerticalSolidList"/>
    <dgm:cxn modelId="{E5B90F4D-058E-49D7-AAB3-7102191653AA}" type="presParOf" srcId="{1EC19527-7CD1-49D8-B75D-B771EE56A542}" destId="{A6E3ED02-4E98-4575-B73D-F032E950E5F2}" srcOrd="2" destOrd="0" presId="urn:microsoft.com/office/officeart/2018/2/layout/IconVerticalSolidList"/>
    <dgm:cxn modelId="{F48F9EDE-BDDB-48B5-A103-5FE15FD0FE02}" type="presParOf" srcId="{1EC19527-7CD1-49D8-B75D-B771EE56A542}" destId="{9694CA48-FB22-4D39-8BB5-1AB4ADE387E1}" srcOrd="3" destOrd="0" presId="urn:microsoft.com/office/officeart/2018/2/layout/IconVerticalSolidList"/>
    <dgm:cxn modelId="{CD3DC12E-B581-4094-BB4E-6678A8D0CE5A}" type="presParOf" srcId="{9CB8BD3C-CE2F-4C9D-BA11-24DEAFC298C1}" destId="{B134F4EB-85E6-4323-8F89-50FF87435BD8}" srcOrd="1" destOrd="0" presId="urn:microsoft.com/office/officeart/2018/2/layout/IconVerticalSolidList"/>
    <dgm:cxn modelId="{12356A73-AA7A-4884-9B87-374F224D6D4F}" type="presParOf" srcId="{9CB8BD3C-CE2F-4C9D-BA11-24DEAFC298C1}" destId="{09CF24B7-BE51-4392-8C6E-8C4F9120FC90}" srcOrd="2" destOrd="0" presId="urn:microsoft.com/office/officeart/2018/2/layout/IconVerticalSolidList"/>
    <dgm:cxn modelId="{5441D0D9-51B0-4947-9C91-6AF109E48368}" type="presParOf" srcId="{09CF24B7-BE51-4392-8C6E-8C4F9120FC90}" destId="{ED391A28-21C2-4DE1-9CD3-163DF967220A}" srcOrd="0" destOrd="0" presId="urn:microsoft.com/office/officeart/2018/2/layout/IconVerticalSolidList"/>
    <dgm:cxn modelId="{8F653576-B4E7-4309-9B33-FBA1BF85F551}" type="presParOf" srcId="{09CF24B7-BE51-4392-8C6E-8C4F9120FC90}" destId="{C65F79A5-D3A2-4F5D-BB78-B643476F8146}" srcOrd="1" destOrd="0" presId="urn:microsoft.com/office/officeart/2018/2/layout/IconVerticalSolidList"/>
    <dgm:cxn modelId="{06C736CF-FB9D-42DB-9C32-4E73DA9A9499}" type="presParOf" srcId="{09CF24B7-BE51-4392-8C6E-8C4F9120FC90}" destId="{96CA9696-9ED7-4C05-A2E6-47C339010DDA}" srcOrd="2" destOrd="0" presId="urn:microsoft.com/office/officeart/2018/2/layout/IconVerticalSolidList"/>
    <dgm:cxn modelId="{F1266965-E9A0-4F6D-8192-2F0E33630801}" type="presParOf" srcId="{09CF24B7-BE51-4392-8C6E-8C4F9120FC90}" destId="{3BE57625-FF9A-496E-939C-8124A6419DB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04F0556-F8DA-4236-B807-4CF0AA729B08}"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en-GB"/>
        </a:p>
      </dgm:t>
    </dgm:pt>
    <dgm:pt modelId="{EFB4E277-7725-4799-8C7C-957E1E764719}">
      <dgm:prSet/>
      <dgm:spPr/>
      <dgm:t>
        <a:bodyPr/>
        <a:lstStyle/>
        <a:p>
          <a:r>
            <a:rPr lang="en-GB"/>
            <a:t>Reproducibility and transparency</a:t>
          </a:r>
        </a:p>
      </dgm:t>
    </dgm:pt>
    <dgm:pt modelId="{403976DA-5D4E-4144-87A6-08A7B2B6FB55}" type="parTrans" cxnId="{F4D173CE-35EB-4325-AF02-2DE1C5F30C4A}">
      <dgm:prSet/>
      <dgm:spPr/>
      <dgm:t>
        <a:bodyPr/>
        <a:lstStyle/>
        <a:p>
          <a:endParaRPr lang="en-GB"/>
        </a:p>
      </dgm:t>
    </dgm:pt>
    <dgm:pt modelId="{B508AA6D-F000-4DD8-9B47-E38E9E80B379}" type="sibTrans" cxnId="{F4D173CE-35EB-4325-AF02-2DE1C5F30C4A}">
      <dgm:prSet/>
      <dgm:spPr/>
      <dgm:t>
        <a:bodyPr/>
        <a:lstStyle/>
        <a:p>
          <a:endParaRPr lang="en-GB"/>
        </a:p>
      </dgm:t>
    </dgm:pt>
    <dgm:pt modelId="{994CE75D-3BE7-475F-8876-799D757CD307}">
      <dgm:prSet/>
      <dgm:spPr/>
      <dgm:t>
        <a:bodyPr/>
        <a:lstStyle/>
        <a:p>
          <a:r>
            <a:rPr lang="en-GB"/>
            <a:t>reduce “reproducibility crisis”</a:t>
          </a:r>
        </a:p>
      </dgm:t>
    </dgm:pt>
    <dgm:pt modelId="{40D579A9-A2BC-4DC8-9DCE-5A058A9585B7}" type="parTrans" cxnId="{3CFBD049-6768-4A26-BCB6-DEDF31AB13D9}">
      <dgm:prSet/>
      <dgm:spPr/>
      <dgm:t>
        <a:bodyPr/>
        <a:lstStyle/>
        <a:p>
          <a:endParaRPr lang="en-GB"/>
        </a:p>
      </dgm:t>
    </dgm:pt>
    <dgm:pt modelId="{130FB60E-947F-4521-AD3B-02A0CB0AE859}" type="sibTrans" cxnId="{3CFBD049-6768-4A26-BCB6-DEDF31AB13D9}">
      <dgm:prSet/>
      <dgm:spPr/>
      <dgm:t>
        <a:bodyPr/>
        <a:lstStyle/>
        <a:p>
          <a:endParaRPr lang="en-GB"/>
        </a:p>
      </dgm:t>
    </dgm:pt>
    <dgm:pt modelId="{1CEF7173-30F1-4655-909B-E75726AA63EB}">
      <dgm:prSet/>
      <dgm:spPr/>
      <dgm:t>
        <a:bodyPr/>
        <a:lstStyle/>
        <a:p>
          <a:r>
            <a:rPr lang="en-GB"/>
            <a:t>Open   practices</a:t>
          </a:r>
        </a:p>
      </dgm:t>
    </dgm:pt>
    <dgm:pt modelId="{A1EDC6BC-4E9A-4840-B9DF-31614B75CC43}" type="parTrans" cxnId="{B4BB71C1-0CF4-40B0-AC87-AC6BF5EBAC6A}">
      <dgm:prSet/>
      <dgm:spPr/>
      <dgm:t>
        <a:bodyPr/>
        <a:lstStyle/>
        <a:p>
          <a:endParaRPr lang="en-GB"/>
        </a:p>
      </dgm:t>
    </dgm:pt>
    <dgm:pt modelId="{E06ED012-60DA-4A2D-93E7-342F066D3B99}" type="sibTrans" cxnId="{B4BB71C1-0CF4-40B0-AC87-AC6BF5EBAC6A}">
      <dgm:prSet/>
      <dgm:spPr/>
      <dgm:t>
        <a:bodyPr/>
        <a:lstStyle/>
        <a:p>
          <a:endParaRPr lang="en-GB"/>
        </a:p>
      </dgm:t>
    </dgm:pt>
    <dgm:pt modelId="{DC67751B-5CF1-4A39-9E48-05E8F19DCBEE}">
      <dgm:prSet/>
      <dgm:spPr/>
      <dgm:t>
        <a:bodyPr/>
        <a:lstStyle/>
        <a:p>
          <a:r>
            <a:rPr lang="en-GB"/>
            <a:t>promote collaboration</a:t>
          </a:r>
        </a:p>
      </dgm:t>
    </dgm:pt>
    <dgm:pt modelId="{5E99D7F3-D39A-4145-9562-5B35094BCD29}" type="parTrans" cxnId="{B1DD016C-08EA-4BC4-A297-F40EC2CEFD21}">
      <dgm:prSet/>
      <dgm:spPr/>
      <dgm:t>
        <a:bodyPr/>
        <a:lstStyle/>
        <a:p>
          <a:endParaRPr lang="en-GB"/>
        </a:p>
      </dgm:t>
    </dgm:pt>
    <dgm:pt modelId="{58875839-0D2E-42A4-9682-02BDF6C56751}" type="sibTrans" cxnId="{B1DD016C-08EA-4BC4-A297-F40EC2CEFD21}">
      <dgm:prSet/>
      <dgm:spPr/>
      <dgm:t>
        <a:bodyPr/>
        <a:lstStyle/>
        <a:p>
          <a:endParaRPr lang="en-GB"/>
        </a:p>
      </dgm:t>
    </dgm:pt>
    <dgm:pt modelId="{0EE7AAC4-FDD2-4706-8A71-085441E27E88}">
      <dgm:prSet/>
      <dgm:spPr/>
      <dgm:t>
        <a:bodyPr/>
        <a:lstStyle/>
        <a:p>
          <a:r>
            <a:rPr lang="en-GB"/>
            <a:t>efficiency</a:t>
          </a:r>
        </a:p>
      </dgm:t>
    </dgm:pt>
    <dgm:pt modelId="{1B611C45-2F8F-4425-89D0-2D657B26C6A7}" type="parTrans" cxnId="{671154B1-16B6-4887-BEB2-AE4D7C04C2F5}">
      <dgm:prSet/>
      <dgm:spPr/>
      <dgm:t>
        <a:bodyPr/>
        <a:lstStyle/>
        <a:p>
          <a:endParaRPr lang="en-GB"/>
        </a:p>
      </dgm:t>
    </dgm:pt>
    <dgm:pt modelId="{09E02BD7-AD99-4380-9B38-628CF688F1EA}" type="sibTrans" cxnId="{671154B1-16B6-4887-BEB2-AE4D7C04C2F5}">
      <dgm:prSet/>
      <dgm:spPr/>
      <dgm:t>
        <a:bodyPr/>
        <a:lstStyle/>
        <a:p>
          <a:endParaRPr lang="en-GB"/>
        </a:p>
      </dgm:t>
    </dgm:pt>
    <dgm:pt modelId="{7ABC7A9B-DE83-4588-8739-ECA06826004C}">
      <dgm:prSet/>
      <dgm:spPr/>
      <dgm:t>
        <a:bodyPr/>
        <a:lstStyle/>
        <a:p>
          <a:r>
            <a:rPr lang="en-GB"/>
            <a:t>public trust</a:t>
          </a:r>
        </a:p>
      </dgm:t>
    </dgm:pt>
    <dgm:pt modelId="{90A4FC90-4EEC-450D-BAC0-0CD83C7B9C04}" type="parTrans" cxnId="{F74A8469-5CB4-4867-B47C-8BFD3EE307EE}">
      <dgm:prSet/>
      <dgm:spPr/>
      <dgm:t>
        <a:bodyPr/>
        <a:lstStyle/>
        <a:p>
          <a:endParaRPr lang="en-GB"/>
        </a:p>
      </dgm:t>
    </dgm:pt>
    <dgm:pt modelId="{C5A1F22B-7E66-49F2-8818-F1BB48249252}" type="sibTrans" cxnId="{F74A8469-5CB4-4867-B47C-8BFD3EE307EE}">
      <dgm:prSet/>
      <dgm:spPr/>
      <dgm:t>
        <a:bodyPr/>
        <a:lstStyle/>
        <a:p>
          <a:endParaRPr lang="en-GB"/>
        </a:p>
      </dgm:t>
    </dgm:pt>
    <dgm:pt modelId="{43CBA0E3-E6D3-4B0A-853F-ED523D20D51E}">
      <dgm:prSet/>
      <dgm:spPr/>
      <dgm:t>
        <a:bodyPr/>
        <a:lstStyle/>
        <a:p>
          <a:r>
            <a:rPr lang="en-GB"/>
            <a:t>Funders</a:t>
          </a:r>
        </a:p>
      </dgm:t>
    </dgm:pt>
    <dgm:pt modelId="{FF3721C7-62D5-4032-A5F6-35CB406E3CEC}" type="parTrans" cxnId="{E5AC0612-E782-46BC-91F7-64CA247941BD}">
      <dgm:prSet/>
      <dgm:spPr/>
      <dgm:t>
        <a:bodyPr/>
        <a:lstStyle/>
        <a:p>
          <a:endParaRPr lang="en-GB"/>
        </a:p>
      </dgm:t>
    </dgm:pt>
    <dgm:pt modelId="{605C3003-9785-4DF8-A74E-DAFC5863049F}" type="sibTrans" cxnId="{E5AC0612-E782-46BC-91F7-64CA247941BD}">
      <dgm:prSet/>
      <dgm:spPr/>
      <dgm:t>
        <a:bodyPr/>
        <a:lstStyle/>
        <a:p>
          <a:endParaRPr lang="en-GB"/>
        </a:p>
      </dgm:t>
    </dgm:pt>
    <dgm:pt modelId="{8C82D164-C814-4139-A46D-4023DBD7C9CC}">
      <dgm:prSet/>
      <dgm:spPr/>
      <dgm:t>
        <a:bodyPr/>
        <a:lstStyle/>
        <a:p>
          <a:r>
            <a:rPr lang="en-GB"/>
            <a:t>increasingly mandate openness</a:t>
          </a:r>
        </a:p>
      </dgm:t>
    </dgm:pt>
    <dgm:pt modelId="{1FF4611B-8DF1-4230-BE01-ADD17BF83CF7}" type="parTrans" cxnId="{B9E54538-A347-40CD-BE26-3BC1F72D30FB}">
      <dgm:prSet/>
      <dgm:spPr/>
      <dgm:t>
        <a:bodyPr/>
        <a:lstStyle/>
        <a:p>
          <a:endParaRPr lang="en-GB"/>
        </a:p>
      </dgm:t>
    </dgm:pt>
    <dgm:pt modelId="{10AF4B6E-BFDA-4BEC-B7B6-124F4830862C}" type="sibTrans" cxnId="{B9E54538-A347-40CD-BE26-3BC1F72D30FB}">
      <dgm:prSet/>
      <dgm:spPr/>
      <dgm:t>
        <a:bodyPr/>
        <a:lstStyle/>
        <a:p>
          <a:endParaRPr lang="en-GB"/>
        </a:p>
      </dgm:t>
    </dgm:pt>
    <dgm:pt modelId="{EAE22886-8365-4745-B374-95F45A3660E4}">
      <dgm:prSet/>
      <dgm:spPr/>
      <dgm:t>
        <a:bodyPr/>
        <a:lstStyle/>
        <a:p>
          <a:r>
            <a:rPr lang="en-GB"/>
            <a:t>credible science</a:t>
          </a:r>
        </a:p>
      </dgm:t>
    </dgm:pt>
    <dgm:pt modelId="{0B01748D-3A59-43D9-B0C6-83ECE68A721F}" type="parTrans" cxnId="{91AD9F12-AD71-4D1E-A5F3-9FB27B0718F7}">
      <dgm:prSet/>
      <dgm:spPr/>
      <dgm:t>
        <a:bodyPr/>
        <a:lstStyle/>
        <a:p>
          <a:endParaRPr lang="en-GB"/>
        </a:p>
      </dgm:t>
    </dgm:pt>
    <dgm:pt modelId="{D1A687E7-AED7-49B6-B7CC-754A3B316A22}" type="sibTrans" cxnId="{91AD9F12-AD71-4D1E-A5F3-9FB27B0718F7}">
      <dgm:prSet/>
      <dgm:spPr/>
      <dgm:t>
        <a:bodyPr/>
        <a:lstStyle/>
        <a:p>
          <a:endParaRPr lang="en-GB"/>
        </a:p>
      </dgm:t>
    </dgm:pt>
    <dgm:pt modelId="{7B7A6FD7-60E2-4DD5-937F-AFBDA9A18C4F}" type="pres">
      <dgm:prSet presAssocID="{004F0556-F8DA-4236-B807-4CF0AA729B08}" presName="Name0" presStyleCnt="0">
        <dgm:presLayoutVars>
          <dgm:chPref val="3"/>
          <dgm:dir/>
          <dgm:animLvl val="lvl"/>
          <dgm:resizeHandles/>
        </dgm:presLayoutVars>
      </dgm:prSet>
      <dgm:spPr/>
    </dgm:pt>
    <dgm:pt modelId="{AA062110-D422-43B9-9ACA-75ED83FC1E7D}" type="pres">
      <dgm:prSet presAssocID="{EFB4E277-7725-4799-8C7C-957E1E764719}" presName="horFlow" presStyleCnt="0"/>
      <dgm:spPr/>
    </dgm:pt>
    <dgm:pt modelId="{5E1552A4-2E83-46DF-81B1-129845EBE155}" type="pres">
      <dgm:prSet presAssocID="{EFB4E277-7725-4799-8C7C-957E1E764719}" presName="bigChev" presStyleLbl="node1" presStyleIdx="0" presStyleCnt="3"/>
      <dgm:spPr/>
    </dgm:pt>
    <dgm:pt modelId="{C6342651-4E21-440A-A38B-4AB7D1656F78}" type="pres">
      <dgm:prSet presAssocID="{40D579A9-A2BC-4DC8-9DCE-5A058A9585B7}" presName="parTrans" presStyleCnt="0"/>
      <dgm:spPr/>
    </dgm:pt>
    <dgm:pt modelId="{88A802F5-38D9-4CF8-815E-3708E7DF7E03}" type="pres">
      <dgm:prSet presAssocID="{994CE75D-3BE7-475F-8876-799D757CD307}" presName="node" presStyleLbl="alignAccFollowNode1" presStyleIdx="0" presStyleCnt="6">
        <dgm:presLayoutVars>
          <dgm:bulletEnabled val="1"/>
        </dgm:presLayoutVars>
      </dgm:prSet>
      <dgm:spPr/>
    </dgm:pt>
    <dgm:pt modelId="{3ECE0754-0CE6-43D1-9A06-6BAB67B306D2}" type="pres">
      <dgm:prSet presAssocID="{130FB60E-947F-4521-AD3B-02A0CB0AE859}" presName="sibTrans" presStyleCnt="0"/>
      <dgm:spPr/>
    </dgm:pt>
    <dgm:pt modelId="{71222DF5-9614-4D0C-9581-C883909BF14A}" type="pres">
      <dgm:prSet presAssocID="{EAE22886-8365-4745-B374-95F45A3660E4}" presName="node" presStyleLbl="alignAccFollowNode1" presStyleIdx="1" presStyleCnt="6">
        <dgm:presLayoutVars>
          <dgm:bulletEnabled val="1"/>
        </dgm:presLayoutVars>
      </dgm:prSet>
      <dgm:spPr/>
    </dgm:pt>
    <dgm:pt modelId="{F5682AD2-8B6F-4948-82C7-324378D277A9}" type="pres">
      <dgm:prSet presAssocID="{EFB4E277-7725-4799-8C7C-957E1E764719}" presName="vSp" presStyleCnt="0"/>
      <dgm:spPr/>
    </dgm:pt>
    <dgm:pt modelId="{F4EDF7C2-7A73-4C34-9575-421AB78353A1}" type="pres">
      <dgm:prSet presAssocID="{1CEF7173-30F1-4655-909B-E75726AA63EB}" presName="horFlow" presStyleCnt="0"/>
      <dgm:spPr/>
    </dgm:pt>
    <dgm:pt modelId="{4197ACF5-9D12-428C-86CE-8E3029368960}" type="pres">
      <dgm:prSet presAssocID="{1CEF7173-30F1-4655-909B-E75726AA63EB}" presName="bigChev" presStyleLbl="node1" presStyleIdx="1" presStyleCnt="3"/>
      <dgm:spPr/>
    </dgm:pt>
    <dgm:pt modelId="{713E156B-A500-401E-9EA5-2EA2A86B4BF2}" type="pres">
      <dgm:prSet presAssocID="{5E99D7F3-D39A-4145-9562-5B35094BCD29}" presName="parTrans" presStyleCnt="0"/>
      <dgm:spPr/>
    </dgm:pt>
    <dgm:pt modelId="{FB8FC350-068B-4338-8C6F-4DEBFD4DE142}" type="pres">
      <dgm:prSet presAssocID="{DC67751B-5CF1-4A39-9E48-05E8F19DCBEE}" presName="node" presStyleLbl="alignAccFollowNode1" presStyleIdx="2" presStyleCnt="6">
        <dgm:presLayoutVars>
          <dgm:bulletEnabled val="1"/>
        </dgm:presLayoutVars>
      </dgm:prSet>
      <dgm:spPr/>
    </dgm:pt>
    <dgm:pt modelId="{89B0B2C9-C6FE-4658-8246-73AD47BAE971}" type="pres">
      <dgm:prSet presAssocID="{58875839-0D2E-42A4-9682-02BDF6C56751}" presName="sibTrans" presStyleCnt="0"/>
      <dgm:spPr/>
    </dgm:pt>
    <dgm:pt modelId="{BC42F041-B50A-4A1C-87DE-1F6D4C6849D3}" type="pres">
      <dgm:prSet presAssocID="{0EE7AAC4-FDD2-4706-8A71-085441E27E88}" presName="node" presStyleLbl="alignAccFollowNode1" presStyleIdx="3" presStyleCnt="6">
        <dgm:presLayoutVars>
          <dgm:bulletEnabled val="1"/>
        </dgm:presLayoutVars>
      </dgm:prSet>
      <dgm:spPr/>
    </dgm:pt>
    <dgm:pt modelId="{FE9CE56A-D68C-4965-AECF-7CF51792E98E}" type="pres">
      <dgm:prSet presAssocID="{09E02BD7-AD99-4380-9B38-628CF688F1EA}" presName="sibTrans" presStyleCnt="0"/>
      <dgm:spPr/>
    </dgm:pt>
    <dgm:pt modelId="{9DC1F7CE-839C-48DA-835B-C4EB567FB1D0}" type="pres">
      <dgm:prSet presAssocID="{7ABC7A9B-DE83-4588-8739-ECA06826004C}" presName="node" presStyleLbl="alignAccFollowNode1" presStyleIdx="4" presStyleCnt="6">
        <dgm:presLayoutVars>
          <dgm:bulletEnabled val="1"/>
        </dgm:presLayoutVars>
      </dgm:prSet>
      <dgm:spPr/>
    </dgm:pt>
    <dgm:pt modelId="{1179AC03-D06F-4C81-A50B-22EDE6C818BA}" type="pres">
      <dgm:prSet presAssocID="{1CEF7173-30F1-4655-909B-E75726AA63EB}" presName="vSp" presStyleCnt="0"/>
      <dgm:spPr/>
    </dgm:pt>
    <dgm:pt modelId="{3A7BC058-3FFF-4CB5-8493-ADEA232A7A5E}" type="pres">
      <dgm:prSet presAssocID="{43CBA0E3-E6D3-4B0A-853F-ED523D20D51E}" presName="horFlow" presStyleCnt="0"/>
      <dgm:spPr/>
    </dgm:pt>
    <dgm:pt modelId="{5A93F688-6521-476F-823C-EE4505F94DB2}" type="pres">
      <dgm:prSet presAssocID="{43CBA0E3-E6D3-4B0A-853F-ED523D20D51E}" presName="bigChev" presStyleLbl="node1" presStyleIdx="2" presStyleCnt="3"/>
      <dgm:spPr/>
    </dgm:pt>
    <dgm:pt modelId="{02C93899-3247-4B9B-8158-E60806654940}" type="pres">
      <dgm:prSet presAssocID="{1FF4611B-8DF1-4230-BE01-ADD17BF83CF7}" presName="parTrans" presStyleCnt="0"/>
      <dgm:spPr/>
    </dgm:pt>
    <dgm:pt modelId="{B4E79074-C9B5-4B98-8ECD-A4739277DF62}" type="pres">
      <dgm:prSet presAssocID="{8C82D164-C814-4139-A46D-4023DBD7C9CC}" presName="node" presStyleLbl="alignAccFollowNode1" presStyleIdx="5" presStyleCnt="6">
        <dgm:presLayoutVars>
          <dgm:bulletEnabled val="1"/>
        </dgm:presLayoutVars>
      </dgm:prSet>
      <dgm:spPr/>
    </dgm:pt>
  </dgm:ptLst>
  <dgm:cxnLst>
    <dgm:cxn modelId="{2B2A330B-73BA-476E-AF45-D45E13BE244A}" type="presOf" srcId="{994CE75D-3BE7-475F-8876-799D757CD307}" destId="{88A802F5-38D9-4CF8-815E-3708E7DF7E03}" srcOrd="0" destOrd="0" presId="urn:microsoft.com/office/officeart/2005/8/layout/lProcess3"/>
    <dgm:cxn modelId="{AF60540D-2A4F-49C0-AA59-0208253D4928}" type="presOf" srcId="{7ABC7A9B-DE83-4588-8739-ECA06826004C}" destId="{9DC1F7CE-839C-48DA-835B-C4EB567FB1D0}" srcOrd="0" destOrd="0" presId="urn:microsoft.com/office/officeart/2005/8/layout/lProcess3"/>
    <dgm:cxn modelId="{E5AC0612-E782-46BC-91F7-64CA247941BD}" srcId="{004F0556-F8DA-4236-B807-4CF0AA729B08}" destId="{43CBA0E3-E6D3-4B0A-853F-ED523D20D51E}" srcOrd="2" destOrd="0" parTransId="{FF3721C7-62D5-4032-A5F6-35CB406E3CEC}" sibTransId="{605C3003-9785-4DF8-A74E-DAFC5863049F}"/>
    <dgm:cxn modelId="{91AD9F12-AD71-4D1E-A5F3-9FB27B0718F7}" srcId="{EFB4E277-7725-4799-8C7C-957E1E764719}" destId="{EAE22886-8365-4745-B374-95F45A3660E4}" srcOrd="1" destOrd="0" parTransId="{0B01748D-3A59-43D9-B0C6-83ECE68A721F}" sibTransId="{D1A687E7-AED7-49B6-B7CC-754A3B316A22}"/>
    <dgm:cxn modelId="{87DD3329-017D-4D60-A457-A967B703C5D5}" type="presOf" srcId="{EAE22886-8365-4745-B374-95F45A3660E4}" destId="{71222DF5-9614-4D0C-9581-C883909BF14A}" srcOrd="0" destOrd="0" presId="urn:microsoft.com/office/officeart/2005/8/layout/lProcess3"/>
    <dgm:cxn modelId="{B9E54538-A347-40CD-BE26-3BC1F72D30FB}" srcId="{43CBA0E3-E6D3-4B0A-853F-ED523D20D51E}" destId="{8C82D164-C814-4139-A46D-4023DBD7C9CC}" srcOrd="0" destOrd="0" parTransId="{1FF4611B-8DF1-4230-BE01-ADD17BF83CF7}" sibTransId="{10AF4B6E-BFDA-4BEC-B7B6-124F4830862C}"/>
    <dgm:cxn modelId="{73D30369-E1CB-4811-B7C4-F72FB0843B92}" type="presOf" srcId="{1CEF7173-30F1-4655-909B-E75726AA63EB}" destId="{4197ACF5-9D12-428C-86CE-8E3029368960}" srcOrd="0" destOrd="0" presId="urn:microsoft.com/office/officeart/2005/8/layout/lProcess3"/>
    <dgm:cxn modelId="{F74A8469-5CB4-4867-B47C-8BFD3EE307EE}" srcId="{1CEF7173-30F1-4655-909B-E75726AA63EB}" destId="{7ABC7A9B-DE83-4588-8739-ECA06826004C}" srcOrd="2" destOrd="0" parTransId="{90A4FC90-4EEC-450D-BAC0-0CD83C7B9C04}" sibTransId="{C5A1F22B-7E66-49F2-8818-F1BB48249252}"/>
    <dgm:cxn modelId="{3CFBD049-6768-4A26-BCB6-DEDF31AB13D9}" srcId="{EFB4E277-7725-4799-8C7C-957E1E764719}" destId="{994CE75D-3BE7-475F-8876-799D757CD307}" srcOrd="0" destOrd="0" parTransId="{40D579A9-A2BC-4DC8-9DCE-5A058A9585B7}" sibTransId="{130FB60E-947F-4521-AD3B-02A0CB0AE859}"/>
    <dgm:cxn modelId="{B1DD016C-08EA-4BC4-A297-F40EC2CEFD21}" srcId="{1CEF7173-30F1-4655-909B-E75726AA63EB}" destId="{DC67751B-5CF1-4A39-9E48-05E8F19DCBEE}" srcOrd="0" destOrd="0" parTransId="{5E99D7F3-D39A-4145-9562-5B35094BCD29}" sibTransId="{58875839-0D2E-42A4-9682-02BDF6C56751}"/>
    <dgm:cxn modelId="{7599336D-AC19-4D1A-9025-0F07A6650C1A}" type="presOf" srcId="{43CBA0E3-E6D3-4B0A-853F-ED523D20D51E}" destId="{5A93F688-6521-476F-823C-EE4505F94DB2}" srcOrd="0" destOrd="0" presId="urn:microsoft.com/office/officeart/2005/8/layout/lProcess3"/>
    <dgm:cxn modelId="{B0856270-ADC9-4725-B48C-378A2A0AE31E}" type="presOf" srcId="{DC67751B-5CF1-4A39-9E48-05E8F19DCBEE}" destId="{FB8FC350-068B-4338-8C6F-4DEBFD4DE142}" srcOrd="0" destOrd="0" presId="urn:microsoft.com/office/officeart/2005/8/layout/lProcess3"/>
    <dgm:cxn modelId="{32B6E483-8293-4430-9006-C9F08587B78F}" type="presOf" srcId="{004F0556-F8DA-4236-B807-4CF0AA729B08}" destId="{7B7A6FD7-60E2-4DD5-937F-AFBDA9A18C4F}" srcOrd="0" destOrd="0" presId="urn:microsoft.com/office/officeart/2005/8/layout/lProcess3"/>
    <dgm:cxn modelId="{20DEC48B-C110-47AF-870F-8F227D1BC8FC}" type="presOf" srcId="{0EE7AAC4-FDD2-4706-8A71-085441E27E88}" destId="{BC42F041-B50A-4A1C-87DE-1F6D4C6849D3}" srcOrd="0" destOrd="0" presId="urn:microsoft.com/office/officeart/2005/8/layout/lProcess3"/>
    <dgm:cxn modelId="{671A199F-94BE-4D80-A326-7071DA7028EF}" type="presOf" srcId="{8C82D164-C814-4139-A46D-4023DBD7C9CC}" destId="{B4E79074-C9B5-4B98-8ECD-A4739277DF62}" srcOrd="0" destOrd="0" presId="urn:microsoft.com/office/officeart/2005/8/layout/lProcess3"/>
    <dgm:cxn modelId="{671154B1-16B6-4887-BEB2-AE4D7C04C2F5}" srcId="{1CEF7173-30F1-4655-909B-E75726AA63EB}" destId="{0EE7AAC4-FDD2-4706-8A71-085441E27E88}" srcOrd="1" destOrd="0" parTransId="{1B611C45-2F8F-4425-89D0-2D657B26C6A7}" sibTransId="{09E02BD7-AD99-4380-9B38-628CF688F1EA}"/>
    <dgm:cxn modelId="{7111EDB9-2BFF-4105-87B2-72F2AB0B1FC1}" type="presOf" srcId="{EFB4E277-7725-4799-8C7C-957E1E764719}" destId="{5E1552A4-2E83-46DF-81B1-129845EBE155}" srcOrd="0" destOrd="0" presId="urn:microsoft.com/office/officeart/2005/8/layout/lProcess3"/>
    <dgm:cxn modelId="{B4BB71C1-0CF4-40B0-AC87-AC6BF5EBAC6A}" srcId="{004F0556-F8DA-4236-B807-4CF0AA729B08}" destId="{1CEF7173-30F1-4655-909B-E75726AA63EB}" srcOrd="1" destOrd="0" parTransId="{A1EDC6BC-4E9A-4840-B9DF-31614B75CC43}" sibTransId="{E06ED012-60DA-4A2D-93E7-342F066D3B99}"/>
    <dgm:cxn modelId="{F4D173CE-35EB-4325-AF02-2DE1C5F30C4A}" srcId="{004F0556-F8DA-4236-B807-4CF0AA729B08}" destId="{EFB4E277-7725-4799-8C7C-957E1E764719}" srcOrd="0" destOrd="0" parTransId="{403976DA-5D4E-4144-87A6-08A7B2B6FB55}" sibTransId="{B508AA6D-F000-4DD8-9B47-E38E9E80B379}"/>
    <dgm:cxn modelId="{1B655BC5-FBF5-4864-BD48-EF6C4BE345A8}" type="presParOf" srcId="{7B7A6FD7-60E2-4DD5-937F-AFBDA9A18C4F}" destId="{AA062110-D422-43B9-9ACA-75ED83FC1E7D}" srcOrd="0" destOrd="0" presId="urn:microsoft.com/office/officeart/2005/8/layout/lProcess3"/>
    <dgm:cxn modelId="{A3AB80DB-AC06-4D4C-8303-4F496B0F045E}" type="presParOf" srcId="{AA062110-D422-43B9-9ACA-75ED83FC1E7D}" destId="{5E1552A4-2E83-46DF-81B1-129845EBE155}" srcOrd="0" destOrd="0" presId="urn:microsoft.com/office/officeart/2005/8/layout/lProcess3"/>
    <dgm:cxn modelId="{A3269E53-03AC-4F7C-8AC8-39234359340F}" type="presParOf" srcId="{AA062110-D422-43B9-9ACA-75ED83FC1E7D}" destId="{C6342651-4E21-440A-A38B-4AB7D1656F78}" srcOrd="1" destOrd="0" presId="urn:microsoft.com/office/officeart/2005/8/layout/lProcess3"/>
    <dgm:cxn modelId="{65510780-8AF0-4637-B780-BE5F7AB77C44}" type="presParOf" srcId="{AA062110-D422-43B9-9ACA-75ED83FC1E7D}" destId="{88A802F5-38D9-4CF8-815E-3708E7DF7E03}" srcOrd="2" destOrd="0" presId="urn:microsoft.com/office/officeart/2005/8/layout/lProcess3"/>
    <dgm:cxn modelId="{7AC98C28-4C2C-483A-99EC-DAA07C3D5823}" type="presParOf" srcId="{AA062110-D422-43B9-9ACA-75ED83FC1E7D}" destId="{3ECE0754-0CE6-43D1-9A06-6BAB67B306D2}" srcOrd="3" destOrd="0" presId="urn:microsoft.com/office/officeart/2005/8/layout/lProcess3"/>
    <dgm:cxn modelId="{AC771D42-6463-42EB-AC65-DA9B23311FE3}" type="presParOf" srcId="{AA062110-D422-43B9-9ACA-75ED83FC1E7D}" destId="{71222DF5-9614-4D0C-9581-C883909BF14A}" srcOrd="4" destOrd="0" presId="urn:microsoft.com/office/officeart/2005/8/layout/lProcess3"/>
    <dgm:cxn modelId="{22DF35E3-B36D-469E-A532-4A3E095D24A6}" type="presParOf" srcId="{7B7A6FD7-60E2-4DD5-937F-AFBDA9A18C4F}" destId="{F5682AD2-8B6F-4948-82C7-324378D277A9}" srcOrd="1" destOrd="0" presId="urn:microsoft.com/office/officeart/2005/8/layout/lProcess3"/>
    <dgm:cxn modelId="{75BC5CE8-C491-4E5D-AF19-1C4988F8E184}" type="presParOf" srcId="{7B7A6FD7-60E2-4DD5-937F-AFBDA9A18C4F}" destId="{F4EDF7C2-7A73-4C34-9575-421AB78353A1}" srcOrd="2" destOrd="0" presId="urn:microsoft.com/office/officeart/2005/8/layout/lProcess3"/>
    <dgm:cxn modelId="{8C229475-C884-4D1B-B119-FC44AC8B20C7}" type="presParOf" srcId="{F4EDF7C2-7A73-4C34-9575-421AB78353A1}" destId="{4197ACF5-9D12-428C-86CE-8E3029368960}" srcOrd="0" destOrd="0" presId="urn:microsoft.com/office/officeart/2005/8/layout/lProcess3"/>
    <dgm:cxn modelId="{806B8AA0-FB5F-4FE4-8D8A-72982E41E8F8}" type="presParOf" srcId="{F4EDF7C2-7A73-4C34-9575-421AB78353A1}" destId="{713E156B-A500-401E-9EA5-2EA2A86B4BF2}" srcOrd="1" destOrd="0" presId="urn:microsoft.com/office/officeart/2005/8/layout/lProcess3"/>
    <dgm:cxn modelId="{1A9757FE-E9B1-49CC-806E-4BCD27D6949B}" type="presParOf" srcId="{F4EDF7C2-7A73-4C34-9575-421AB78353A1}" destId="{FB8FC350-068B-4338-8C6F-4DEBFD4DE142}" srcOrd="2" destOrd="0" presId="urn:microsoft.com/office/officeart/2005/8/layout/lProcess3"/>
    <dgm:cxn modelId="{639E3AAB-23FA-4111-BC34-15AB1A23610B}" type="presParOf" srcId="{F4EDF7C2-7A73-4C34-9575-421AB78353A1}" destId="{89B0B2C9-C6FE-4658-8246-73AD47BAE971}" srcOrd="3" destOrd="0" presId="urn:microsoft.com/office/officeart/2005/8/layout/lProcess3"/>
    <dgm:cxn modelId="{E9EBF8BA-0865-4CEC-80F6-8F599687659C}" type="presParOf" srcId="{F4EDF7C2-7A73-4C34-9575-421AB78353A1}" destId="{BC42F041-B50A-4A1C-87DE-1F6D4C6849D3}" srcOrd="4" destOrd="0" presId="urn:microsoft.com/office/officeart/2005/8/layout/lProcess3"/>
    <dgm:cxn modelId="{27BA6508-553B-4474-835A-1F73D4107CEE}" type="presParOf" srcId="{F4EDF7C2-7A73-4C34-9575-421AB78353A1}" destId="{FE9CE56A-D68C-4965-AECF-7CF51792E98E}" srcOrd="5" destOrd="0" presId="urn:microsoft.com/office/officeart/2005/8/layout/lProcess3"/>
    <dgm:cxn modelId="{63E20680-9C64-448E-B331-9FE223450E2D}" type="presParOf" srcId="{F4EDF7C2-7A73-4C34-9575-421AB78353A1}" destId="{9DC1F7CE-839C-48DA-835B-C4EB567FB1D0}" srcOrd="6" destOrd="0" presId="urn:microsoft.com/office/officeart/2005/8/layout/lProcess3"/>
    <dgm:cxn modelId="{85C196FA-845D-4DEE-9361-4D753C68B110}" type="presParOf" srcId="{7B7A6FD7-60E2-4DD5-937F-AFBDA9A18C4F}" destId="{1179AC03-D06F-4C81-A50B-22EDE6C818BA}" srcOrd="3" destOrd="0" presId="urn:microsoft.com/office/officeart/2005/8/layout/lProcess3"/>
    <dgm:cxn modelId="{693DBED5-5E71-4CFC-A5AB-9E9D788796DF}" type="presParOf" srcId="{7B7A6FD7-60E2-4DD5-937F-AFBDA9A18C4F}" destId="{3A7BC058-3FFF-4CB5-8493-ADEA232A7A5E}" srcOrd="4" destOrd="0" presId="urn:microsoft.com/office/officeart/2005/8/layout/lProcess3"/>
    <dgm:cxn modelId="{E58DFB67-DFE5-4F72-9192-F29450D0089F}" type="presParOf" srcId="{3A7BC058-3FFF-4CB5-8493-ADEA232A7A5E}" destId="{5A93F688-6521-476F-823C-EE4505F94DB2}" srcOrd="0" destOrd="0" presId="urn:microsoft.com/office/officeart/2005/8/layout/lProcess3"/>
    <dgm:cxn modelId="{18F96475-572D-4EB5-BC60-1712185E444A}" type="presParOf" srcId="{3A7BC058-3FFF-4CB5-8493-ADEA232A7A5E}" destId="{02C93899-3247-4B9B-8158-E60806654940}" srcOrd="1" destOrd="0" presId="urn:microsoft.com/office/officeart/2005/8/layout/lProcess3"/>
    <dgm:cxn modelId="{1EAA39F2-E9D4-4E4C-8351-CDC1FF0F5C4F}" type="presParOf" srcId="{3A7BC058-3FFF-4CB5-8493-ADEA232A7A5E}" destId="{B4E79074-C9B5-4B98-8ECD-A4739277DF62}" srcOrd="2"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6B1B131-6140-4EED-9D91-4B01460D598D}"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5053A4E0-AA37-4606-A9D1-EA7EF1BF9D43}">
      <dgm:prSet/>
      <dgm:spPr/>
      <dgm:t>
        <a:bodyPr/>
        <a:lstStyle/>
        <a:p>
          <a:r>
            <a:rPr lang="en-GB"/>
            <a:t>Accessibility</a:t>
          </a:r>
        </a:p>
      </dgm:t>
    </dgm:pt>
    <dgm:pt modelId="{D97DE6C8-1615-4DAD-99DA-13295A0F0A56}" type="parTrans" cxnId="{CA189824-8B93-4A18-A9CB-723286B74270}">
      <dgm:prSet/>
      <dgm:spPr/>
      <dgm:t>
        <a:bodyPr/>
        <a:lstStyle/>
        <a:p>
          <a:endParaRPr lang="en-GB"/>
        </a:p>
      </dgm:t>
    </dgm:pt>
    <dgm:pt modelId="{0FD9A0DE-D8A8-41FB-A8F6-F97E334D6D1E}" type="sibTrans" cxnId="{CA189824-8B93-4A18-A9CB-723286B74270}">
      <dgm:prSet/>
      <dgm:spPr/>
      <dgm:t>
        <a:bodyPr/>
        <a:lstStyle/>
        <a:p>
          <a:endParaRPr lang="en-GB"/>
        </a:p>
      </dgm:t>
    </dgm:pt>
    <dgm:pt modelId="{DE24C569-BC75-42BA-A7F3-3BBCD1A7F4BB}">
      <dgm:prSet/>
      <dgm:spPr/>
      <dgm:t>
        <a:bodyPr/>
        <a:lstStyle/>
        <a:p>
          <a:r>
            <a:rPr lang="en-GB"/>
            <a:t>Organisation</a:t>
          </a:r>
        </a:p>
      </dgm:t>
    </dgm:pt>
    <dgm:pt modelId="{70283780-7BDD-482E-B057-AD3277A8F06E}" type="parTrans" cxnId="{09D4EA6D-260E-4289-9718-F33179EA58C1}">
      <dgm:prSet/>
      <dgm:spPr/>
      <dgm:t>
        <a:bodyPr/>
        <a:lstStyle/>
        <a:p>
          <a:endParaRPr lang="en-GB"/>
        </a:p>
      </dgm:t>
    </dgm:pt>
    <dgm:pt modelId="{980B3C1D-8F19-49AC-9A40-B168F0588398}" type="sibTrans" cxnId="{09D4EA6D-260E-4289-9718-F33179EA58C1}">
      <dgm:prSet/>
      <dgm:spPr/>
      <dgm:t>
        <a:bodyPr/>
        <a:lstStyle/>
        <a:p>
          <a:endParaRPr lang="en-GB"/>
        </a:p>
      </dgm:t>
    </dgm:pt>
    <dgm:pt modelId="{4D855563-C7A4-4A5C-93E3-2CAE3678E0BC}">
      <dgm:prSet/>
      <dgm:spPr/>
      <dgm:t>
        <a:bodyPr/>
        <a:lstStyle/>
        <a:p>
          <a:r>
            <a:rPr lang="en-GB"/>
            <a:t>where did that file go…?</a:t>
          </a:r>
        </a:p>
      </dgm:t>
    </dgm:pt>
    <dgm:pt modelId="{06731A59-B46D-4B4E-9EBE-D563B942665C}" type="parTrans" cxnId="{54084689-8B80-446E-872E-7A6B16199269}">
      <dgm:prSet/>
      <dgm:spPr/>
      <dgm:t>
        <a:bodyPr/>
        <a:lstStyle/>
        <a:p>
          <a:endParaRPr lang="en-GB"/>
        </a:p>
      </dgm:t>
    </dgm:pt>
    <dgm:pt modelId="{5E35BD41-2BCA-4CC0-B46E-E8AA656746B9}" type="sibTrans" cxnId="{54084689-8B80-446E-872E-7A6B16199269}">
      <dgm:prSet/>
      <dgm:spPr/>
      <dgm:t>
        <a:bodyPr/>
        <a:lstStyle/>
        <a:p>
          <a:endParaRPr lang="en-GB"/>
        </a:p>
      </dgm:t>
    </dgm:pt>
    <dgm:pt modelId="{965C15C9-431F-40D4-B57E-F22D6CF8976B}">
      <dgm:prSet/>
      <dgm:spPr/>
      <dgm:t>
        <a:bodyPr/>
        <a:lstStyle/>
        <a:p>
          <a:r>
            <a:rPr lang="en-GB"/>
            <a:t>Many single files </a:t>
          </a:r>
        </a:p>
      </dgm:t>
    </dgm:pt>
    <dgm:pt modelId="{D95799FE-2437-48E6-BFDB-6AD2923F7DE8}" type="parTrans" cxnId="{A07419A6-6C40-4260-AD2D-BC2BEB724550}">
      <dgm:prSet/>
      <dgm:spPr/>
      <dgm:t>
        <a:bodyPr/>
        <a:lstStyle/>
        <a:p>
          <a:endParaRPr lang="en-GB"/>
        </a:p>
      </dgm:t>
    </dgm:pt>
    <dgm:pt modelId="{CA3BC8E6-9F85-410E-989F-32A4E41C72C1}" type="sibTrans" cxnId="{A07419A6-6C40-4260-AD2D-BC2BEB724550}">
      <dgm:prSet/>
      <dgm:spPr/>
      <dgm:t>
        <a:bodyPr/>
        <a:lstStyle/>
        <a:p>
          <a:endParaRPr lang="en-GB"/>
        </a:p>
      </dgm:t>
    </dgm:pt>
    <dgm:pt modelId="{215B334A-8273-417F-AC86-00D85403C250}">
      <dgm:prSet/>
      <dgm:spPr/>
      <dgm:t>
        <a:bodyPr/>
        <a:lstStyle/>
        <a:p>
          <a:r>
            <a:rPr lang="en-GB"/>
            <a:t>rather than project sharing</a:t>
          </a:r>
        </a:p>
      </dgm:t>
    </dgm:pt>
    <dgm:pt modelId="{150647FD-BCC0-4A01-A712-C283AC39DD4B}" type="parTrans" cxnId="{6780105A-D254-489C-BD64-316CA3032F6D}">
      <dgm:prSet/>
      <dgm:spPr/>
      <dgm:t>
        <a:bodyPr/>
        <a:lstStyle/>
        <a:p>
          <a:endParaRPr lang="en-GB"/>
        </a:p>
      </dgm:t>
    </dgm:pt>
    <dgm:pt modelId="{CEBB1D46-9F7A-488D-BCDE-25512E21A15F}" type="sibTrans" cxnId="{6780105A-D254-489C-BD64-316CA3032F6D}">
      <dgm:prSet/>
      <dgm:spPr/>
      <dgm:t>
        <a:bodyPr/>
        <a:lstStyle/>
        <a:p>
          <a:endParaRPr lang="en-GB"/>
        </a:p>
      </dgm:t>
    </dgm:pt>
    <dgm:pt modelId="{4064D09C-333D-46E3-BE6E-2C6F0E2AE484}">
      <dgm:prSet/>
      <dgm:spPr/>
      <dgm:t>
        <a:bodyPr/>
        <a:lstStyle/>
        <a:p>
          <a:r>
            <a:rPr lang="en-GB"/>
            <a:t>multiple collaborators</a:t>
          </a:r>
        </a:p>
      </dgm:t>
    </dgm:pt>
    <dgm:pt modelId="{0F63DC20-23E5-4ED4-BE0C-9DF8DF5A481F}" type="parTrans" cxnId="{6459B064-A368-475B-B596-26D7C44F9B63}">
      <dgm:prSet/>
      <dgm:spPr/>
      <dgm:t>
        <a:bodyPr/>
        <a:lstStyle/>
        <a:p>
          <a:endParaRPr lang="en-GB"/>
        </a:p>
      </dgm:t>
    </dgm:pt>
    <dgm:pt modelId="{C073D475-59EA-4C4C-BF0A-D5220C0F20A5}" type="sibTrans" cxnId="{6459B064-A368-475B-B596-26D7C44F9B63}">
      <dgm:prSet/>
      <dgm:spPr/>
      <dgm:t>
        <a:bodyPr/>
        <a:lstStyle/>
        <a:p>
          <a:endParaRPr lang="en-GB"/>
        </a:p>
      </dgm:t>
    </dgm:pt>
    <dgm:pt modelId="{F034E6C5-3A22-42ED-B2EA-B9E0AFE6514B}">
      <dgm:prSet/>
      <dgm:spPr/>
      <dgm:t>
        <a:bodyPr/>
        <a:lstStyle/>
        <a:p>
          <a:r>
            <a:rPr lang="en-GB"/>
            <a:t> different platforms  </a:t>
          </a:r>
        </a:p>
      </dgm:t>
    </dgm:pt>
    <dgm:pt modelId="{E9D66E76-F66F-4DD8-8E60-03C30C64443A}" type="parTrans" cxnId="{C0694E2A-7647-4AB5-B1FF-1C1DB62DAED9}">
      <dgm:prSet/>
      <dgm:spPr/>
      <dgm:t>
        <a:bodyPr/>
        <a:lstStyle/>
        <a:p>
          <a:endParaRPr lang="en-GB"/>
        </a:p>
      </dgm:t>
    </dgm:pt>
    <dgm:pt modelId="{F21560CC-2BCD-4296-9A3E-E50E440761EE}" type="sibTrans" cxnId="{C0694E2A-7647-4AB5-B1FF-1C1DB62DAED9}">
      <dgm:prSet/>
      <dgm:spPr/>
      <dgm:t>
        <a:bodyPr/>
        <a:lstStyle/>
        <a:p>
          <a:endParaRPr lang="en-GB"/>
        </a:p>
      </dgm:t>
    </dgm:pt>
    <dgm:pt modelId="{5C639095-3C78-44FC-A502-3047083CB7D1}" type="pres">
      <dgm:prSet presAssocID="{86B1B131-6140-4EED-9D91-4B01460D598D}" presName="CompostProcess" presStyleCnt="0">
        <dgm:presLayoutVars>
          <dgm:dir/>
          <dgm:resizeHandles val="exact"/>
        </dgm:presLayoutVars>
      </dgm:prSet>
      <dgm:spPr/>
    </dgm:pt>
    <dgm:pt modelId="{72AFF92F-EA12-4B14-9923-4E3C1A9B8552}" type="pres">
      <dgm:prSet presAssocID="{86B1B131-6140-4EED-9D91-4B01460D598D}" presName="arrow" presStyleLbl="bgShp" presStyleIdx="0" presStyleCnt="1"/>
      <dgm:spPr/>
    </dgm:pt>
    <dgm:pt modelId="{FC9BACD4-CBAA-40E1-BB81-5018EE21ACB4}" type="pres">
      <dgm:prSet presAssocID="{86B1B131-6140-4EED-9D91-4B01460D598D}" presName="linearProcess" presStyleCnt="0"/>
      <dgm:spPr/>
    </dgm:pt>
    <dgm:pt modelId="{82BB73F8-ADFB-43E1-8508-8EB4230A63D6}" type="pres">
      <dgm:prSet presAssocID="{5053A4E0-AA37-4606-A9D1-EA7EF1BF9D43}" presName="textNode" presStyleLbl="node1" presStyleIdx="0" presStyleCnt="3">
        <dgm:presLayoutVars>
          <dgm:bulletEnabled val="1"/>
        </dgm:presLayoutVars>
      </dgm:prSet>
      <dgm:spPr/>
    </dgm:pt>
    <dgm:pt modelId="{998A93A8-8369-46CE-851C-2E0ACFDA6BC7}" type="pres">
      <dgm:prSet presAssocID="{0FD9A0DE-D8A8-41FB-A8F6-F97E334D6D1E}" presName="sibTrans" presStyleCnt="0"/>
      <dgm:spPr/>
    </dgm:pt>
    <dgm:pt modelId="{112319B4-7258-48CA-9FF5-44466652A998}" type="pres">
      <dgm:prSet presAssocID="{DE24C569-BC75-42BA-A7F3-3BBCD1A7F4BB}" presName="textNode" presStyleLbl="node1" presStyleIdx="1" presStyleCnt="3">
        <dgm:presLayoutVars>
          <dgm:bulletEnabled val="1"/>
        </dgm:presLayoutVars>
      </dgm:prSet>
      <dgm:spPr/>
    </dgm:pt>
    <dgm:pt modelId="{6F7BA8A1-156F-4B66-B16C-074DB01C3476}" type="pres">
      <dgm:prSet presAssocID="{980B3C1D-8F19-49AC-9A40-B168F0588398}" presName="sibTrans" presStyleCnt="0"/>
      <dgm:spPr/>
    </dgm:pt>
    <dgm:pt modelId="{435475ED-B483-4DBE-8D06-B8B058446616}" type="pres">
      <dgm:prSet presAssocID="{965C15C9-431F-40D4-B57E-F22D6CF8976B}" presName="textNode" presStyleLbl="node1" presStyleIdx="2" presStyleCnt="3">
        <dgm:presLayoutVars>
          <dgm:bulletEnabled val="1"/>
        </dgm:presLayoutVars>
      </dgm:prSet>
      <dgm:spPr/>
    </dgm:pt>
  </dgm:ptLst>
  <dgm:cxnLst>
    <dgm:cxn modelId="{D522F902-AC95-4E1C-BEF3-DABC07015C85}" type="presOf" srcId="{DE24C569-BC75-42BA-A7F3-3BBCD1A7F4BB}" destId="{112319B4-7258-48CA-9FF5-44466652A998}" srcOrd="0" destOrd="0" presId="urn:microsoft.com/office/officeart/2005/8/layout/hProcess9"/>
    <dgm:cxn modelId="{86C22A0F-63F2-4084-BC68-271D3214BD36}" type="presOf" srcId="{F034E6C5-3A22-42ED-B2EA-B9E0AFE6514B}" destId="{82BB73F8-ADFB-43E1-8508-8EB4230A63D6}" srcOrd="0" destOrd="2" presId="urn:microsoft.com/office/officeart/2005/8/layout/hProcess9"/>
    <dgm:cxn modelId="{CA189824-8B93-4A18-A9CB-723286B74270}" srcId="{86B1B131-6140-4EED-9D91-4B01460D598D}" destId="{5053A4E0-AA37-4606-A9D1-EA7EF1BF9D43}" srcOrd="0" destOrd="0" parTransId="{D97DE6C8-1615-4DAD-99DA-13295A0F0A56}" sibTransId="{0FD9A0DE-D8A8-41FB-A8F6-F97E334D6D1E}"/>
    <dgm:cxn modelId="{C0694E2A-7647-4AB5-B1FF-1C1DB62DAED9}" srcId="{5053A4E0-AA37-4606-A9D1-EA7EF1BF9D43}" destId="{F034E6C5-3A22-42ED-B2EA-B9E0AFE6514B}" srcOrd="1" destOrd="0" parTransId="{E9D66E76-F66F-4DD8-8E60-03C30C64443A}" sibTransId="{F21560CC-2BCD-4296-9A3E-E50E440761EE}"/>
    <dgm:cxn modelId="{6459B064-A368-475B-B596-26D7C44F9B63}" srcId="{5053A4E0-AA37-4606-A9D1-EA7EF1BF9D43}" destId="{4064D09C-333D-46E3-BE6E-2C6F0E2AE484}" srcOrd="0" destOrd="0" parTransId="{0F63DC20-23E5-4ED4-BE0C-9DF8DF5A481F}" sibTransId="{C073D475-59EA-4C4C-BF0A-D5220C0F20A5}"/>
    <dgm:cxn modelId="{09D4EA6D-260E-4289-9718-F33179EA58C1}" srcId="{86B1B131-6140-4EED-9D91-4B01460D598D}" destId="{DE24C569-BC75-42BA-A7F3-3BBCD1A7F4BB}" srcOrd="1" destOrd="0" parTransId="{70283780-7BDD-482E-B057-AD3277A8F06E}" sibTransId="{980B3C1D-8F19-49AC-9A40-B168F0588398}"/>
    <dgm:cxn modelId="{1BC8A279-579B-486A-9E83-CF45F5E26CF6}" type="presOf" srcId="{86B1B131-6140-4EED-9D91-4B01460D598D}" destId="{5C639095-3C78-44FC-A502-3047083CB7D1}" srcOrd="0" destOrd="0" presId="urn:microsoft.com/office/officeart/2005/8/layout/hProcess9"/>
    <dgm:cxn modelId="{F577AF79-3F46-41EA-8F7C-3159F49FAECD}" type="presOf" srcId="{5053A4E0-AA37-4606-A9D1-EA7EF1BF9D43}" destId="{82BB73F8-ADFB-43E1-8508-8EB4230A63D6}" srcOrd="0" destOrd="0" presId="urn:microsoft.com/office/officeart/2005/8/layout/hProcess9"/>
    <dgm:cxn modelId="{6780105A-D254-489C-BD64-316CA3032F6D}" srcId="{965C15C9-431F-40D4-B57E-F22D6CF8976B}" destId="{215B334A-8273-417F-AC86-00D85403C250}" srcOrd="0" destOrd="0" parTransId="{150647FD-BCC0-4A01-A712-C283AC39DD4B}" sibTransId="{CEBB1D46-9F7A-488D-BCDE-25512E21A15F}"/>
    <dgm:cxn modelId="{54084689-8B80-446E-872E-7A6B16199269}" srcId="{DE24C569-BC75-42BA-A7F3-3BBCD1A7F4BB}" destId="{4D855563-C7A4-4A5C-93E3-2CAE3678E0BC}" srcOrd="0" destOrd="0" parTransId="{06731A59-B46D-4B4E-9EBE-D563B942665C}" sibTransId="{5E35BD41-2BCA-4CC0-B46E-E8AA656746B9}"/>
    <dgm:cxn modelId="{A07419A6-6C40-4260-AD2D-BC2BEB724550}" srcId="{86B1B131-6140-4EED-9D91-4B01460D598D}" destId="{965C15C9-431F-40D4-B57E-F22D6CF8976B}" srcOrd="2" destOrd="0" parTransId="{D95799FE-2437-48E6-BFDB-6AD2923F7DE8}" sibTransId="{CA3BC8E6-9F85-410E-989F-32A4E41C72C1}"/>
    <dgm:cxn modelId="{01D2D5B1-9AC1-4E87-82F4-184E97CB7934}" type="presOf" srcId="{4D855563-C7A4-4A5C-93E3-2CAE3678E0BC}" destId="{112319B4-7258-48CA-9FF5-44466652A998}" srcOrd="0" destOrd="1" presId="urn:microsoft.com/office/officeart/2005/8/layout/hProcess9"/>
    <dgm:cxn modelId="{878D43C1-5620-4971-B534-F312F7B17C2A}" type="presOf" srcId="{215B334A-8273-417F-AC86-00D85403C250}" destId="{435475ED-B483-4DBE-8D06-B8B058446616}" srcOrd="0" destOrd="1" presId="urn:microsoft.com/office/officeart/2005/8/layout/hProcess9"/>
    <dgm:cxn modelId="{F74BB5E1-D470-4F3C-BA66-E1BBE1518FE7}" type="presOf" srcId="{4064D09C-333D-46E3-BE6E-2C6F0E2AE484}" destId="{82BB73F8-ADFB-43E1-8508-8EB4230A63D6}" srcOrd="0" destOrd="1" presId="urn:microsoft.com/office/officeart/2005/8/layout/hProcess9"/>
    <dgm:cxn modelId="{8A880EFC-F77F-4134-9115-2E638098D38F}" type="presOf" srcId="{965C15C9-431F-40D4-B57E-F22D6CF8976B}" destId="{435475ED-B483-4DBE-8D06-B8B058446616}" srcOrd="0" destOrd="0" presId="urn:microsoft.com/office/officeart/2005/8/layout/hProcess9"/>
    <dgm:cxn modelId="{C67BB08B-BE33-4A87-82EF-A42DF03A0730}" type="presParOf" srcId="{5C639095-3C78-44FC-A502-3047083CB7D1}" destId="{72AFF92F-EA12-4B14-9923-4E3C1A9B8552}" srcOrd="0" destOrd="0" presId="urn:microsoft.com/office/officeart/2005/8/layout/hProcess9"/>
    <dgm:cxn modelId="{1411D3AE-ACFE-49CF-BA32-04CE603BEC45}" type="presParOf" srcId="{5C639095-3C78-44FC-A502-3047083CB7D1}" destId="{FC9BACD4-CBAA-40E1-BB81-5018EE21ACB4}" srcOrd="1" destOrd="0" presId="urn:microsoft.com/office/officeart/2005/8/layout/hProcess9"/>
    <dgm:cxn modelId="{EE15F838-BD86-434A-A765-7EB868E39D4F}" type="presParOf" srcId="{FC9BACD4-CBAA-40E1-BB81-5018EE21ACB4}" destId="{82BB73F8-ADFB-43E1-8508-8EB4230A63D6}" srcOrd="0" destOrd="0" presId="urn:microsoft.com/office/officeart/2005/8/layout/hProcess9"/>
    <dgm:cxn modelId="{FF16FBCC-22E3-456A-9611-AF7DCF5D5055}" type="presParOf" srcId="{FC9BACD4-CBAA-40E1-BB81-5018EE21ACB4}" destId="{998A93A8-8369-46CE-851C-2E0ACFDA6BC7}" srcOrd="1" destOrd="0" presId="urn:microsoft.com/office/officeart/2005/8/layout/hProcess9"/>
    <dgm:cxn modelId="{6EE3A63C-CFF1-4E70-AF87-8CFA7FD6B197}" type="presParOf" srcId="{FC9BACD4-CBAA-40E1-BB81-5018EE21ACB4}" destId="{112319B4-7258-48CA-9FF5-44466652A998}" srcOrd="2" destOrd="0" presId="urn:microsoft.com/office/officeart/2005/8/layout/hProcess9"/>
    <dgm:cxn modelId="{6914CC84-F15D-4352-A787-C8B5600DA854}" type="presParOf" srcId="{FC9BACD4-CBAA-40E1-BB81-5018EE21ACB4}" destId="{6F7BA8A1-156F-4B66-B16C-074DB01C3476}" srcOrd="3" destOrd="0" presId="urn:microsoft.com/office/officeart/2005/8/layout/hProcess9"/>
    <dgm:cxn modelId="{19302703-A9B4-455A-BB4A-761976E22204}" type="presParOf" srcId="{FC9BACD4-CBAA-40E1-BB81-5018EE21ACB4}" destId="{435475ED-B483-4DBE-8D06-B8B058446616}" srcOrd="4"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10911C1-9040-49DB-8C4A-BB95864F029C}"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GB"/>
        </a:p>
      </dgm:t>
    </dgm:pt>
    <dgm:pt modelId="{CC4F6C4C-1EF5-4DC9-9259-0A519B1A149C}">
      <dgm:prSet custT="1"/>
      <dgm:spPr>
        <a:solidFill>
          <a:srgbClr val="214660"/>
        </a:solidFill>
      </dgm:spPr>
      <dgm:t>
        <a:bodyPr/>
        <a:lstStyle/>
        <a:p>
          <a:r>
            <a:rPr lang="en-GB" sz="3600" b="1" i="0"/>
            <a:t>Study plan / methods</a:t>
          </a:r>
          <a:endParaRPr lang="en-GB" sz="3600"/>
        </a:p>
      </dgm:t>
    </dgm:pt>
    <dgm:pt modelId="{2D8B99F8-6987-49D4-8E50-8AFB4920A096}" type="parTrans" cxnId="{41AA6A60-034A-4903-B7EC-0E9E6D895F91}">
      <dgm:prSet/>
      <dgm:spPr/>
      <dgm:t>
        <a:bodyPr/>
        <a:lstStyle/>
        <a:p>
          <a:endParaRPr lang="en-GB"/>
        </a:p>
      </dgm:t>
    </dgm:pt>
    <dgm:pt modelId="{17B993ED-4FC6-4E95-9E3B-794E84162FB1}" type="sibTrans" cxnId="{41AA6A60-034A-4903-B7EC-0E9E6D895F91}">
      <dgm:prSet/>
      <dgm:spPr/>
      <dgm:t>
        <a:bodyPr/>
        <a:lstStyle/>
        <a:p>
          <a:endParaRPr lang="en-GB"/>
        </a:p>
      </dgm:t>
    </dgm:pt>
    <dgm:pt modelId="{F6F32C7C-69D9-4111-B752-FC8B59CB3A69}">
      <dgm:prSet/>
      <dgm:spPr/>
      <dgm:t>
        <a:bodyPr/>
        <a:lstStyle/>
        <a:p>
          <a:r>
            <a:rPr lang="en-GB" b="1" i="0"/>
            <a:t>Documented </a:t>
          </a:r>
          <a:endParaRPr lang="en-GB"/>
        </a:p>
      </dgm:t>
    </dgm:pt>
    <dgm:pt modelId="{17DC36FD-8A1E-4C06-9585-92C8A6B2CB55}" type="parTrans" cxnId="{BC376C4F-DAA1-4FC3-BEF3-2391607A7E49}">
      <dgm:prSet/>
      <dgm:spPr/>
      <dgm:t>
        <a:bodyPr/>
        <a:lstStyle/>
        <a:p>
          <a:endParaRPr lang="en-GB"/>
        </a:p>
      </dgm:t>
    </dgm:pt>
    <dgm:pt modelId="{9761A727-59E1-40EC-9741-2D6C286B537C}" type="sibTrans" cxnId="{BC376C4F-DAA1-4FC3-BEF3-2391607A7E49}">
      <dgm:prSet/>
      <dgm:spPr/>
      <dgm:t>
        <a:bodyPr/>
        <a:lstStyle/>
        <a:p>
          <a:endParaRPr lang="en-GB"/>
        </a:p>
      </dgm:t>
    </dgm:pt>
    <dgm:pt modelId="{7915A4E8-1219-49F8-ABAB-3C6D36D3A722}">
      <dgm:prSet/>
      <dgm:spPr/>
      <dgm:t>
        <a:bodyPr/>
        <a:lstStyle/>
        <a:p>
          <a:r>
            <a:rPr lang="en-GB" b="1" i="0"/>
            <a:t>Pre-Reg: Peer-reviewed</a:t>
          </a:r>
          <a:endParaRPr lang="en-GB"/>
        </a:p>
      </dgm:t>
    </dgm:pt>
    <dgm:pt modelId="{03FFA715-D83C-4C63-BD2C-945299C60AAD}" type="parTrans" cxnId="{F8877B81-A95E-4743-9C45-512B60FC0FEF}">
      <dgm:prSet/>
      <dgm:spPr/>
      <dgm:t>
        <a:bodyPr/>
        <a:lstStyle/>
        <a:p>
          <a:endParaRPr lang="en-GB"/>
        </a:p>
      </dgm:t>
    </dgm:pt>
    <dgm:pt modelId="{C85EF8ED-ABFC-4ED7-A76F-89A21BB899B8}" type="sibTrans" cxnId="{F8877B81-A95E-4743-9C45-512B60FC0FEF}">
      <dgm:prSet/>
      <dgm:spPr/>
      <dgm:t>
        <a:bodyPr/>
        <a:lstStyle/>
        <a:p>
          <a:endParaRPr lang="en-GB"/>
        </a:p>
      </dgm:t>
    </dgm:pt>
    <dgm:pt modelId="{E4988109-E93C-4996-95B1-F5EF8FB7A088}">
      <dgm:prSet/>
      <dgm:spPr/>
      <dgm:t>
        <a:bodyPr/>
        <a:lstStyle/>
        <a:p>
          <a:r>
            <a:rPr lang="en-GB" b="1" i="0"/>
            <a:t>Decouples study design from outcome</a:t>
          </a:r>
          <a:endParaRPr lang="en-GB"/>
        </a:p>
      </dgm:t>
    </dgm:pt>
    <dgm:pt modelId="{D9DC13E2-E734-481F-89D2-3DB3D54331EC}" type="parTrans" cxnId="{B104905B-02CF-48D0-BE63-D076BC883F5E}">
      <dgm:prSet/>
      <dgm:spPr/>
      <dgm:t>
        <a:bodyPr/>
        <a:lstStyle/>
        <a:p>
          <a:endParaRPr lang="en-GB"/>
        </a:p>
      </dgm:t>
    </dgm:pt>
    <dgm:pt modelId="{33F1D5C7-4B07-42DF-B09A-DED8B2A81464}" type="sibTrans" cxnId="{B104905B-02CF-48D0-BE63-D076BC883F5E}">
      <dgm:prSet/>
      <dgm:spPr/>
      <dgm:t>
        <a:bodyPr/>
        <a:lstStyle/>
        <a:p>
          <a:endParaRPr lang="en-GB"/>
        </a:p>
      </dgm:t>
    </dgm:pt>
    <dgm:pt modelId="{DB0EA9F2-B6F9-4FDE-9A21-1F0D9A6CC60C}" type="pres">
      <dgm:prSet presAssocID="{910911C1-9040-49DB-8C4A-BB95864F029C}" presName="Name0" presStyleCnt="0">
        <dgm:presLayoutVars>
          <dgm:dir/>
          <dgm:animLvl val="lvl"/>
          <dgm:resizeHandles val="exact"/>
        </dgm:presLayoutVars>
      </dgm:prSet>
      <dgm:spPr/>
    </dgm:pt>
    <dgm:pt modelId="{8F874B13-2F77-49D7-9A45-F93053F1C8E6}" type="pres">
      <dgm:prSet presAssocID="{CC4F6C4C-1EF5-4DC9-9259-0A519B1A149C}" presName="linNode" presStyleCnt="0"/>
      <dgm:spPr/>
    </dgm:pt>
    <dgm:pt modelId="{9BD1364F-92EF-45CD-BCB9-C16C2376EA09}" type="pres">
      <dgm:prSet presAssocID="{CC4F6C4C-1EF5-4DC9-9259-0A519B1A149C}" presName="parentText" presStyleLbl="node1" presStyleIdx="0" presStyleCnt="1" custScaleX="145994" custLinFactNeighborX="-336" custLinFactNeighborY="568">
        <dgm:presLayoutVars>
          <dgm:chMax val="1"/>
          <dgm:bulletEnabled val="1"/>
        </dgm:presLayoutVars>
      </dgm:prSet>
      <dgm:spPr/>
    </dgm:pt>
    <dgm:pt modelId="{DC6E83F6-3782-4FBC-A123-A09602B445D9}" type="pres">
      <dgm:prSet presAssocID="{CC4F6C4C-1EF5-4DC9-9259-0A519B1A149C}" presName="descendantText" presStyleLbl="alignAccFollowNode1" presStyleIdx="0" presStyleCnt="1">
        <dgm:presLayoutVars>
          <dgm:bulletEnabled val="1"/>
        </dgm:presLayoutVars>
      </dgm:prSet>
      <dgm:spPr/>
    </dgm:pt>
  </dgm:ptLst>
  <dgm:cxnLst>
    <dgm:cxn modelId="{F8B0DC0B-7F66-43B6-BC91-C3C0976C9DD5}" type="presOf" srcId="{E4988109-E93C-4996-95B1-F5EF8FB7A088}" destId="{DC6E83F6-3782-4FBC-A123-A09602B445D9}" srcOrd="0" destOrd="2" presId="urn:microsoft.com/office/officeart/2005/8/layout/vList5"/>
    <dgm:cxn modelId="{B104905B-02CF-48D0-BE63-D076BC883F5E}" srcId="{CC4F6C4C-1EF5-4DC9-9259-0A519B1A149C}" destId="{E4988109-E93C-4996-95B1-F5EF8FB7A088}" srcOrd="2" destOrd="0" parTransId="{D9DC13E2-E734-481F-89D2-3DB3D54331EC}" sibTransId="{33F1D5C7-4B07-42DF-B09A-DED8B2A81464}"/>
    <dgm:cxn modelId="{41AA6A60-034A-4903-B7EC-0E9E6D895F91}" srcId="{910911C1-9040-49DB-8C4A-BB95864F029C}" destId="{CC4F6C4C-1EF5-4DC9-9259-0A519B1A149C}" srcOrd="0" destOrd="0" parTransId="{2D8B99F8-6987-49D4-8E50-8AFB4920A096}" sibTransId="{17B993ED-4FC6-4E95-9E3B-794E84162FB1}"/>
    <dgm:cxn modelId="{54B42F48-40B9-45EA-B6CB-257C638A79E4}" type="presOf" srcId="{F6F32C7C-69D9-4111-B752-FC8B59CB3A69}" destId="{DC6E83F6-3782-4FBC-A123-A09602B445D9}" srcOrd="0" destOrd="0" presId="urn:microsoft.com/office/officeart/2005/8/layout/vList5"/>
    <dgm:cxn modelId="{BC376C4F-DAA1-4FC3-BEF3-2391607A7E49}" srcId="{CC4F6C4C-1EF5-4DC9-9259-0A519B1A149C}" destId="{F6F32C7C-69D9-4111-B752-FC8B59CB3A69}" srcOrd="0" destOrd="0" parTransId="{17DC36FD-8A1E-4C06-9585-92C8A6B2CB55}" sibTransId="{9761A727-59E1-40EC-9741-2D6C286B537C}"/>
    <dgm:cxn modelId="{D5F19E50-70C9-4D58-A5F7-3983615F7A20}" type="presOf" srcId="{7915A4E8-1219-49F8-ABAB-3C6D36D3A722}" destId="{DC6E83F6-3782-4FBC-A123-A09602B445D9}" srcOrd="0" destOrd="1" presId="urn:microsoft.com/office/officeart/2005/8/layout/vList5"/>
    <dgm:cxn modelId="{F8877B81-A95E-4743-9C45-512B60FC0FEF}" srcId="{CC4F6C4C-1EF5-4DC9-9259-0A519B1A149C}" destId="{7915A4E8-1219-49F8-ABAB-3C6D36D3A722}" srcOrd="1" destOrd="0" parTransId="{03FFA715-D83C-4C63-BD2C-945299C60AAD}" sibTransId="{C85EF8ED-ABFC-4ED7-A76F-89A21BB899B8}"/>
    <dgm:cxn modelId="{48B91B90-7078-4862-B0F3-626EE6B3AA42}" type="presOf" srcId="{910911C1-9040-49DB-8C4A-BB95864F029C}" destId="{DB0EA9F2-B6F9-4FDE-9A21-1F0D9A6CC60C}" srcOrd="0" destOrd="0" presId="urn:microsoft.com/office/officeart/2005/8/layout/vList5"/>
    <dgm:cxn modelId="{5FCD5EA1-8421-45CF-9D84-0686C3441727}" type="presOf" srcId="{CC4F6C4C-1EF5-4DC9-9259-0A519B1A149C}" destId="{9BD1364F-92EF-45CD-BCB9-C16C2376EA09}" srcOrd="0" destOrd="0" presId="urn:microsoft.com/office/officeart/2005/8/layout/vList5"/>
    <dgm:cxn modelId="{EBA451A8-FBE0-4885-B066-443630B7A1BA}" type="presParOf" srcId="{DB0EA9F2-B6F9-4FDE-9A21-1F0D9A6CC60C}" destId="{8F874B13-2F77-49D7-9A45-F93053F1C8E6}" srcOrd="0" destOrd="0" presId="urn:microsoft.com/office/officeart/2005/8/layout/vList5"/>
    <dgm:cxn modelId="{DA877EED-88AC-40EA-A318-4DAEF786BFEE}" type="presParOf" srcId="{8F874B13-2F77-49D7-9A45-F93053F1C8E6}" destId="{9BD1364F-92EF-45CD-BCB9-C16C2376EA09}" srcOrd="0" destOrd="0" presId="urn:microsoft.com/office/officeart/2005/8/layout/vList5"/>
    <dgm:cxn modelId="{F952CBA7-E4B9-4572-8850-38E2F4876D0A}" type="presParOf" srcId="{8F874B13-2F77-49D7-9A45-F93053F1C8E6}" destId="{DC6E83F6-3782-4FBC-A123-A09602B445D9}"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40EFE6C-C3F9-4E3A-BF9F-D1D348B28D86}" type="doc">
      <dgm:prSet loTypeId="urn:microsoft.com/office/officeart/2005/8/layout/hierarchy3" loCatId="hierarchy" qsTypeId="urn:microsoft.com/office/officeart/2005/8/quickstyle/simple1" qsCatId="simple" csTypeId="urn:microsoft.com/office/officeart/2005/8/colors/accent1_2" csCatId="accent1" phldr="1"/>
      <dgm:spPr/>
      <dgm:t>
        <a:bodyPr/>
        <a:lstStyle/>
        <a:p>
          <a:endParaRPr lang="en-GB"/>
        </a:p>
      </dgm:t>
    </dgm:pt>
    <dgm:pt modelId="{8D55EF62-5799-4BF8-81CE-D1B7219C08CF}">
      <dgm:prSet phldrT="[Text]" phldr="0"/>
      <dgm:spPr/>
      <dgm:t>
        <a:bodyPr/>
        <a:lstStyle/>
        <a:p>
          <a:r>
            <a:rPr lang="en-GB"/>
            <a:t> Pre-Registration</a:t>
          </a:r>
        </a:p>
      </dgm:t>
    </dgm:pt>
    <dgm:pt modelId="{AEE7A041-1A31-413B-999A-54B3C3ABB831}" type="parTrans" cxnId="{65073EBC-0FA1-4299-A50E-4BF68A4270D1}">
      <dgm:prSet/>
      <dgm:spPr/>
      <dgm:t>
        <a:bodyPr/>
        <a:lstStyle/>
        <a:p>
          <a:endParaRPr lang="en-GB"/>
        </a:p>
      </dgm:t>
    </dgm:pt>
    <dgm:pt modelId="{D929D005-85E9-43AF-B4D8-54CFC5B71A2B}" type="sibTrans" cxnId="{65073EBC-0FA1-4299-A50E-4BF68A4270D1}">
      <dgm:prSet/>
      <dgm:spPr/>
      <dgm:t>
        <a:bodyPr/>
        <a:lstStyle/>
        <a:p>
          <a:endParaRPr lang="en-GB"/>
        </a:p>
      </dgm:t>
    </dgm:pt>
    <dgm:pt modelId="{E4762666-2FFB-4C0A-98EC-83B8E0E96927}">
      <dgm:prSet phldrT="[Text]"/>
      <dgm:spPr/>
      <dgm:t>
        <a:bodyPr/>
        <a:lstStyle/>
        <a:p>
          <a:pPr>
            <a:buSzPts val="1000"/>
            <a:buFont typeface="Symbol" panose="05050102010706020507" pitchFamily="18" charset="2"/>
            <a:buChar char=""/>
          </a:pPr>
          <a:r>
            <a:rPr lang="en-GB" b="1">
              <a:latin typeface="Aptos" panose="020B0004020202020204" pitchFamily="34" charset="0"/>
              <a:ea typeface="Aptos" panose="020B0004020202020204" pitchFamily="34" charset="0"/>
              <a:cs typeface="Times New Roman" panose="02020603050405020304" pitchFamily="18" charset="0"/>
            </a:rPr>
            <a:t>What:</a:t>
          </a:r>
        </a:p>
        <a:p>
          <a:pPr>
            <a:buSzPts val="1000"/>
            <a:buFont typeface="Symbol" panose="05050102010706020507" pitchFamily="18" charset="2"/>
            <a:buChar char=""/>
          </a:pPr>
          <a:r>
            <a:rPr lang="en-GB">
              <a:latin typeface="Aptos" panose="020B0004020202020204" pitchFamily="34" charset="0"/>
              <a:ea typeface="Aptos" panose="020B0004020202020204" pitchFamily="34" charset="0"/>
              <a:cs typeface="Times New Roman" panose="02020603050405020304" pitchFamily="18" charset="0"/>
            </a:rPr>
            <a:t> Time-stamped record of study design</a:t>
          </a:r>
          <a:endParaRPr lang="en-GB"/>
        </a:p>
      </dgm:t>
    </dgm:pt>
    <dgm:pt modelId="{5E7B0E2F-1B12-432A-8792-99C3D628DA26}" type="parTrans" cxnId="{7741413B-5CA7-4054-97FE-CE94108A2006}">
      <dgm:prSet/>
      <dgm:spPr/>
      <dgm:t>
        <a:bodyPr/>
        <a:lstStyle/>
        <a:p>
          <a:endParaRPr lang="en-GB"/>
        </a:p>
      </dgm:t>
    </dgm:pt>
    <dgm:pt modelId="{6448392B-32D4-48F3-9EBE-1ECB5EA1A6B9}" type="sibTrans" cxnId="{7741413B-5CA7-4054-97FE-CE94108A2006}">
      <dgm:prSet/>
      <dgm:spPr/>
      <dgm:t>
        <a:bodyPr/>
        <a:lstStyle/>
        <a:p>
          <a:endParaRPr lang="en-GB"/>
        </a:p>
      </dgm:t>
    </dgm:pt>
    <dgm:pt modelId="{7391A78B-3C58-4FB1-8F85-69F184171280}">
      <dgm:prSet phldrT="[Text]" phldr="0"/>
      <dgm:spPr/>
      <dgm:t>
        <a:bodyPr/>
        <a:lstStyle/>
        <a:p>
          <a:r>
            <a:rPr lang="en-GB"/>
            <a:t>OSF Registries</a:t>
          </a:r>
        </a:p>
      </dgm:t>
    </dgm:pt>
    <dgm:pt modelId="{34CF0DAE-E943-4B89-B5EA-3454D81949DF}" type="parTrans" cxnId="{65B05DD3-531D-486D-A0FC-692CEDBA3AFC}">
      <dgm:prSet/>
      <dgm:spPr/>
      <dgm:t>
        <a:bodyPr/>
        <a:lstStyle/>
        <a:p>
          <a:endParaRPr lang="en-GB"/>
        </a:p>
      </dgm:t>
    </dgm:pt>
    <dgm:pt modelId="{E2D626F9-B99C-4878-9132-7160AAD1345F}" type="sibTrans" cxnId="{65B05DD3-531D-486D-A0FC-692CEDBA3AFC}">
      <dgm:prSet/>
      <dgm:spPr/>
      <dgm:t>
        <a:bodyPr/>
        <a:lstStyle/>
        <a:p>
          <a:endParaRPr lang="en-GB"/>
        </a:p>
      </dgm:t>
    </dgm:pt>
    <dgm:pt modelId="{FE2D5CF8-6AB2-4CE3-B8C1-EAFD955664EB}">
      <dgm:prSet phldrT="[Text]"/>
      <dgm:spPr/>
      <dgm:t>
        <a:bodyPr/>
        <a:lstStyle/>
        <a:p>
          <a:pPr>
            <a:buSzPts val="1000"/>
            <a:buFont typeface="Symbol" panose="05050102010706020507" pitchFamily="18" charset="2"/>
            <a:buChar char=""/>
          </a:pPr>
          <a:r>
            <a:rPr lang="en-GB" b="1">
              <a:latin typeface="Aptos" panose="020B0004020202020204" pitchFamily="34" charset="0"/>
              <a:ea typeface="Aptos" panose="020B0004020202020204" pitchFamily="34" charset="0"/>
              <a:cs typeface="Times New Roman" panose="02020603050405020304" pitchFamily="18" charset="0"/>
            </a:rPr>
            <a:t>Public, searchable </a:t>
          </a:r>
        </a:p>
        <a:p>
          <a:pPr>
            <a:buSzPts val="1000"/>
            <a:buFont typeface="Symbol" panose="05050102010706020507" pitchFamily="18" charset="2"/>
            <a:buChar char=""/>
          </a:pPr>
          <a:r>
            <a:rPr lang="en-GB">
              <a:latin typeface="Aptos" panose="020B0004020202020204" pitchFamily="34" charset="0"/>
              <a:ea typeface="Aptos" panose="020B0004020202020204" pitchFamily="34" charset="0"/>
              <a:cs typeface="Times New Roman" panose="02020603050405020304" pitchFamily="18" charset="0"/>
            </a:rPr>
            <a:t>repository of registered studies</a:t>
          </a:r>
          <a:endParaRPr lang="en-GB"/>
        </a:p>
      </dgm:t>
    </dgm:pt>
    <dgm:pt modelId="{8DC28EEF-EF0F-4347-8EBC-F027282FF616}" type="parTrans" cxnId="{AFC86288-0EBE-4989-8A2E-38876D5744B2}">
      <dgm:prSet/>
      <dgm:spPr/>
      <dgm:t>
        <a:bodyPr/>
        <a:lstStyle/>
        <a:p>
          <a:endParaRPr lang="en-GB"/>
        </a:p>
      </dgm:t>
    </dgm:pt>
    <dgm:pt modelId="{78CE238D-E37A-4611-A638-F6CB42712107}" type="sibTrans" cxnId="{AFC86288-0EBE-4989-8A2E-38876D5744B2}">
      <dgm:prSet/>
      <dgm:spPr/>
      <dgm:t>
        <a:bodyPr/>
        <a:lstStyle/>
        <a:p>
          <a:endParaRPr lang="en-GB"/>
        </a:p>
      </dgm:t>
    </dgm:pt>
    <dgm:pt modelId="{63C3A3E6-B1B7-4E6C-ABE5-ABB67E4A987C}">
      <dgm:prSet/>
      <dgm:spPr/>
      <dgm:t>
        <a:bodyPr/>
        <a:lstStyle/>
        <a:p>
          <a:r>
            <a:rPr lang="en-GB" b="1">
              <a:latin typeface="Aptos" panose="020B0004020202020204" pitchFamily="34" charset="0"/>
              <a:ea typeface="Aptos" panose="020B0004020202020204" pitchFamily="34" charset="0"/>
              <a:cs typeface="Times New Roman" panose="02020603050405020304" pitchFamily="18" charset="0"/>
            </a:rPr>
            <a:t>Why: </a:t>
          </a:r>
        </a:p>
        <a:p>
          <a:r>
            <a:rPr lang="en-GB">
              <a:latin typeface="Aptos" panose="020B0004020202020204" pitchFamily="34" charset="0"/>
              <a:ea typeface="Aptos" panose="020B0004020202020204" pitchFamily="34" charset="0"/>
              <a:cs typeface="Times New Roman" panose="02020603050405020304" pitchFamily="18" charset="0"/>
            </a:rPr>
            <a:t>Improves credibility, reduces hindsight bias</a:t>
          </a:r>
        </a:p>
      </dgm:t>
    </dgm:pt>
    <dgm:pt modelId="{0CBD639A-5B2E-4FB9-8FEE-88CA5C5482F5}" type="parTrans" cxnId="{A331182A-1EEC-4676-BFB5-29D52A28B6E7}">
      <dgm:prSet/>
      <dgm:spPr/>
      <dgm:t>
        <a:bodyPr/>
        <a:lstStyle/>
        <a:p>
          <a:endParaRPr lang="en-GB"/>
        </a:p>
      </dgm:t>
    </dgm:pt>
    <dgm:pt modelId="{B89DA94B-51A3-4015-AFE2-6B00248EBE4D}" type="sibTrans" cxnId="{A331182A-1EEC-4676-BFB5-29D52A28B6E7}">
      <dgm:prSet/>
      <dgm:spPr/>
      <dgm:t>
        <a:bodyPr/>
        <a:lstStyle/>
        <a:p>
          <a:endParaRPr lang="en-GB"/>
        </a:p>
      </dgm:t>
    </dgm:pt>
    <dgm:pt modelId="{2425EF08-C4E3-492B-8B6D-1187E82A81EF}">
      <dgm:prSet custT="1"/>
      <dgm:spPr/>
      <dgm:t>
        <a:bodyPr/>
        <a:lstStyle/>
        <a:p>
          <a:pPr algn="ctr">
            <a:buNone/>
          </a:pPr>
          <a:r>
            <a:rPr lang="en-GB" sz="1700" b="1">
              <a:latin typeface="Aptos" panose="020B0004020202020204" pitchFamily="34" charset="0"/>
              <a:ea typeface="Aptos" panose="020B0004020202020204" pitchFamily="34" charset="0"/>
              <a:cs typeface="Times New Roman" panose="02020603050405020304" pitchFamily="18" charset="0"/>
            </a:rPr>
            <a:t>How: </a:t>
          </a:r>
        </a:p>
        <a:p>
          <a:pPr algn="l">
            <a:buNone/>
          </a:pPr>
          <a:r>
            <a:rPr lang="en-GB" sz="1700">
              <a:latin typeface="Aptos" panose="020B0004020202020204" pitchFamily="34" charset="0"/>
              <a:ea typeface="Aptos" panose="020B0004020202020204" pitchFamily="34" charset="0"/>
              <a:cs typeface="Times New Roman" panose="02020603050405020304" pitchFamily="18" charset="0"/>
            </a:rPr>
            <a:t>OSF pre-registration templates              </a:t>
          </a:r>
        </a:p>
        <a:p>
          <a:pPr algn="l">
            <a:buFont typeface="Wingdings" panose="05000000000000000000" pitchFamily="2" charset="2"/>
            <a:buChar char="q"/>
          </a:pPr>
          <a:r>
            <a:rPr lang="en-GB" sz="1600">
              <a:latin typeface="Aptos" panose="020B0004020202020204" pitchFamily="34" charset="0"/>
              <a:ea typeface="Aptos" panose="020B0004020202020204" pitchFamily="34" charset="0"/>
              <a:cs typeface="Times New Roman" panose="02020603050405020304" pitchFamily="18" charset="0"/>
            </a:rPr>
            <a:t>- </a:t>
          </a:r>
          <a:r>
            <a:rPr lang="en-GB" sz="1600" err="1">
              <a:latin typeface="Aptos" panose="020B0004020202020204" pitchFamily="34" charset="0"/>
              <a:ea typeface="Aptos" panose="020B0004020202020204" pitchFamily="34" charset="0"/>
              <a:cs typeface="Times New Roman" panose="02020603050405020304" pitchFamily="18" charset="0"/>
            </a:rPr>
            <a:t>AsPredicted</a:t>
          </a:r>
          <a:r>
            <a:rPr lang="en-GB" sz="1600">
              <a:latin typeface="Aptos" panose="020B0004020202020204" pitchFamily="34" charset="0"/>
              <a:ea typeface="Aptos" panose="020B0004020202020204" pitchFamily="34" charset="0"/>
              <a:cs typeface="Times New Roman" panose="02020603050405020304" pitchFamily="18" charset="0"/>
            </a:rPr>
            <a:t>  </a:t>
          </a:r>
        </a:p>
        <a:p>
          <a:pPr algn="l">
            <a:buFont typeface="Wingdings" panose="05000000000000000000" pitchFamily="2" charset="2"/>
            <a:buChar char="q"/>
          </a:pPr>
          <a:r>
            <a:rPr lang="en-GB" sz="1600">
              <a:latin typeface="Aptos" panose="020B0004020202020204" pitchFamily="34" charset="0"/>
              <a:ea typeface="Aptos" panose="020B0004020202020204" pitchFamily="34" charset="0"/>
              <a:cs typeface="Times New Roman" panose="02020603050405020304" pitchFamily="18" charset="0"/>
            </a:rPr>
            <a:t>- </a:t>
          </a:r>
          <a:r>
            <a:rPr lang="en-GB" sz="1600" err="1">
              <a:latin typeface="Aptos" panose="020B0004020202020204" pitchFamily="34" charset="0"/>
              <a:ea typeface="Aptos" panose="020B0004020202020204" pitchFamily="34" charset="0"/>
              <a:cs typeface="Times New Roman" panose="02020603050405020304" pitchFamily="18" charset="0"/>
            </a:rPr>
            <a:t>Prereg</a:t>
          </a:r>
          <a:r>
            <a:rPr lang="en-GB" sz="1600">
              <a:latin typeface="Aptos" panose="020B0004020202020204" pitchFamily="34" charset="0"/>
              <a:ea typeface="Aptos" panose="020B0004020202020204" pitchFamily="34" charset="0"/>
              <a:cs typeface="Times New Roman" panose="02020603050405020304" pitchFamily="18" charset="0"/>
            </a:rPr>
            <a:t> Challenge </a:t>
          </a:r>
        </a:p>
        <a:p>
          <a:pPr algn="l">
            <a:buFont typeface="Wingdings" panose="05000000000000000000" pitchFamily="2" charset="2"/>
            <a:buChar char="q"/>
          </a:pPr>
          <a:r>
            <a:rPr lang="en-GB" sz="1600">
              <a:latin typeface="Aptos" panose="020B0004020202020204" pitchFamily="34" charset="0"/>
              <a:ea typeface="Aptos" panose="020B0004020202020204" pitchFamily="34" charset="0"/>
              <a:cs typeface="Times New Roman" panose="02020603050405020304" pitchFamily="18" charset="0"/>
            </a:rPr>
            <a:t>- Standard Pre-registration</a:t>
          </a:r>
          <a:endParaRPr lang="en-GB" sz="1700">
            <a:latin typeface="Aptos" panose="020B0004020202020204" pitchFamily="34" charset="0"/>
            <a:ea typeface="Aptos" panose="020B0004020202020204" pitchFamily="34" charset="0"/>
            <a:cs typeface="Times New Roman" panose="02020603050405020304" pitchFamily="18" charset="0"/>
          </a:endParaRPr>
        </a:p>
      </dgm:t>
    </dgm:pt>
    <dgm:pt modelId="{B96DBEA2-1FC9-43F3-838D-30F60559975F}" type="parTrans" cxnId="{40B5CC18-0FBF-4C97-9E18-778F54CB51AC}">
      <dgm:prSet/>
      <dgm:spPr/>
      <dgm:t>
        <a:bodyPr/>
        <a:lstStyle/>
        <a:p>
          <a:endParaRPr lang="en-GB"/>
        </a:p>
      </dgm:t>
    </dgm:pt>
    <dgm:pt modelId="{2D56E52A-D99E-4C30-9158-59035E85148A}" type="sibTrans" cxnId="{40B5CC18-0FBF-4C97-9E18-778F54CB51AC}">
      <dgm:prSet/>
      <dgm:spPr/>
      <dgm:t>
        <a:bodyPr/>
        <a:lstStyle/>
        <a:p>
          <a:endParaRPr lang="en-GB"/>
        </a:p>
      </dgm:t>
    </dgm:pt>
    <dgm:pt modelId="{844BEBF1-24CE-4482-8B0A-7916B186D991}">
      <dgm:prSet/>
      <dgm:spPr/>
      <dgm:t>
        <a:bodyPr/>
        <a:lstStyle/>
        <a:p>
          <a:r>
            <a:rPr lang="en-GB" b="1">
              <a:latin typeface="Aptos" panose="020B0004020202020204" pitchFamily="34" charset="0"/>
              <a:ea typeface="Aptos" panose="020B0004020202020204" pitchFamily="34" charset="0"/>
              <a:cs typeface="Times New Roman" panose="02020603050405020304" pitchFamily="18" charset="0"/>
            </a:rPr>
            <a:t>Domain-general </a:t>
          </a:r>
        </a:p>
      </dgm:t>
    </dgm:pt>
    <dgm:pt modelId="{8034F812-6A32-4FCA-8777-113CABFD7DB9}" type="parTrans" cxnId="{072349E4-9AC2-4FDA-8A2B-867083C794EC}">
      <dgm:prSet/>
      <dgm:spPr/>
      <dgm:t>
        <a:bodyPr/>
        <a:lstStyle/>
        <a:p>
          <a:endParaRPr lang="en-GB"/>
        </a:p>
      </dgm:t>
    </dgm:pt>
    <dgm:pt modelId="{961B6EA8-0FB8-4BFB-8078-1AC1D3B074FB}" type="sibTrans" cxnId="{072349E4-9AC2-4FDA-8A2B-867083C794EC}">
      <dgm:prSet/>
      <dgm:spPr/>
      <dgm:t>
        <a:bodyPr/>
        <a:lstStyle/>
        <a:p>
          <a:endParaRPr lang="en-GB"/>
        </a:p>
      </dgm:t>
    </dgm:pt>
    <dgm:pt modelId="{BEA413CE-0126-4893-800D-F67E25E74050}">
      <dgm:prSet/>
      <dgm:spPr/>
      <dgm:t>
        <a:bodyPr/>
        <a:lstStyle/>
        <a:p>
          <a:r>
            <a:rPr lang="en-GB" b="1">
              <a:latin typeface="Aptos" panose="020B0004020202020204" pitchFamily="34" charset="0"/>
              <a:ea typeface="Aptos" panose="020B0004020202020204" pitchFamily="34" charset="0"/>
              <a:cs typeface="Times New Roman" panose="02020603050405020304" pitchFamily="18" charset="0"/>
            </a:rPr>
            <a:t>Permanent DOI </a:t>
          </a:r>
        </a:p>
        <a:p>
          <a:r>
            <a:rPr lang="en-GB">
              <a:latin typeface="Aptos" panose="020B0004020202020204" pitchFamily="34" charset="0"/>
              <a:ea typeface="Aptos" panose="020B0004020202020204" pitchFamily="34" charset="0"/>
              <a:cs typeface="Times New Roman" panose="02020603050405020304" pitchFamily="18" charset="0"/>
            </a:rPr>
            <a:t>links for citation</a:t>
          </a:r>
        </a:p>
      </dgm:t>
    </dgm:pt>
    <dgm:pt modelId="{4B34B9F9-A92A-4B88-9963-B62FFCD0290C}" type="parTrans" cxnId="{F48EFC92-C57A-4BE3-8885-4B2316F4CE70}">
      <dgm:prSet/>
      <dgm:spPr/>
      <dgm:t>
        <a:bodyPr/>
        <a:lstStyle/>
        <a:p>
          <a:endParaRPr lang="en-GB"/>
        </a:p>
      </dgm:t>
    </dgm:pt>
    <dgm:pt modelId="{74D5D270-2BD7-425D-A1CF-074172765E18}" type="sibTrans" cxnId="{F48EFC92-C57A-4BE3-8885-4B2316F4CE70}">
      <dgm:prSet/>
      <dgm:spPr/>
      <dgm:t>
        <a:bodyPr/>
        <a:lstStyle/>
        <a:p>
          <a:endParaRPr lang="en-GB"/>
        </a:p>
      </dgm:t>
    </dgm:pt>
    <dgm:pt modelId="{F4923936-675D-4AB5-888C-043CF3724392}">
      <dgm:prSet/>
      <dgm:spPr/>
      <dgm:t>
        <a:bodyPr/>
        <a:lstStyle/>
        <a:p>
          <a:r>
            <a:rPr lang="en-GB" b="0">
              <a:latin typeface="Aptos" panose="020B0004020202020204" pitchFamily="34" charset="0"/>
              <a:ea typeface="Aptos" panose="020B0004020202020204" pitchFamily="34" charset="0"/>
              <a:cs typeface="Times New Roman" panose="02020603050405020304" pitchFamily="18" charset="0"/>
            </a:rPr>
            <a:t>Preprint Server</a:t>
          </a:r>
        </a:p>
      </dgm:t>
    </dgm:pt>
    <dgm:pt modelId="{B26DA197-83BD-4E8A-8208-A669C65B0C1E}" type="parTrans" cxnId="{2BB27B37-F881-4F83-BA7B-25042F120D61}">
      <dgm:prSet/>
      <dgm:spPr/>
      <dgm:t>
        <a:bodyPr/>
        <a:lstStyle/>
        <a:p>
          <a:endParaRPr lang="en-GB"/>
        </a:p>
      </dgm:t>
    </dgm:pt>
    <dgm:pt modelId="{5D69D507-8E5C-4E98-99BF-4A94CA9A639B}" type="sibTrans" cxnId="{2BB27B37-F881-4F83-BA7B-25042F120D61}">
      <dgm:prSet/>
      <dgm:spPr/>
      <dgm:t>
        <a:bodyPr/>
        <a:lstStyle/>
        <a:p>
          <a:endParaRPr lang="en-GB"/>
        </a:p>
      </dgm:t>
    </dgm:pt>
    <dgm:pt modelId="{78353205-738C-49C9-86EC-586B359B3316}">
      <dgm:prSet/>
      <dgm:spPr/>
      <dgm:t>
        <a:bodyPr/>
        <a:lstStyle/>
        <a:p>
          <a:r>
            <a:rPr lang="en-GB" b="1">
              <a:latin typeface="Aptos" panose="020B0004020202020204" pitchFamily="34" charset="0"/>
              <a:ea typeface="Aptos" panose="020B0004020202020204" pitchFamily="34" charset="0"/>
              <a:cs typeface="Times New Roman" panose="02020603050405020304" pitchFamily="18" charset="0"/>
            </a:rPr>
            <a:t>Domain-specific</a:t>
          </a:r>
        </a:p>
        <a:p>
          <a:r>
            <a:rPr lang="en-GB" err="1">
              <a:latin typeface="Aptos" panose="020B0004020202020204" pitchFamily="34" charset="0"/>
              <a:ea typeface="Aptos" panose="020B0004020202020204" pitchFamily="34" charset="0"/>
              <a:cs typeface="Times New Roman" panose="02020603050405020304" pitchFamily="18" charset="0"/>
            </a:rPr>
            <a:t>PsyArXiv</a:t>
          </a:r>
          <a:r>
            <a:rPr lang="en-GB">
              <a:latin typeface="Aptos" panose="020B0004020202020204" pitchFamily="34" charset="0"/>
              <a:ea typeface="Aptos" panose="020B0004020202020204" pitchFamily="34" charset="0"/>
              <a:cs typeface="Times New Roman" panose="02020603050405020304" pitchFamily="18" charset="0"/>
            </a:rPr>
            <a:t>, </a:t>
          </a:r>
          <a:r>
            <a:rPr lang="en-GB" err="1">
              <a:latin typeface="Aptos" panose="020B0004020202020204" pitchFamily="34" charset="0"/>
              <a:ea typeface="Aptos" panose="020B0004020202020204" pitchFamily="34" charset="0"/>
              <a:cs typeface="Times New Roman" panose="02020603050405020304" pitchFamily="18" charset="0"/>
            </a:rPr>
            <a:t>BioArXiv</a:t>
          </a:r>
          <a:r>
            <a:rPr lang="en-GB">
              <a:latin typeface="Aptos" panose="020B0004020202020204" pitchFamily="34" charset="0"/>
              <a:ea typeface="Aptos" panose="020B0004020202020204" pitchFamily="34" charset="0"/>
              <a:cs typeface="Times New Roman" panose="02020603050405020304" pitchFamily="18" charset="0"/>
            </a:rPr>
            <a:t>, etc.</a:t>
          </a:r>
          <a:endParaRPr lang="en-GB" b="1">
            <a:latin typeface="Aptos" panose="020B0004020202020204" pitchFamily="34" charset="0"/>
            <a:ea typeface="Aptos" panose="020B0004020202020204" pitchFamily="34" charset="0"/>
            <a:cs typeface="Times New Roman" panose="02020603050405020304" pitchFamily="18" charset="0"/>
          </a:endParaRPr>
        </a:p>
      </dgm:t>
    </dgm:pt>
    <dgm:pt modelId="{45987937-03E5-402E-A317-8FF5D932A091}" type="parTrans" cxnId="{993D24EF-E87B-4376-ABD0-1AC274A8FEDB}">
      <dgm:prSet/>
      <dgm:spPr/>
      <dgm:t>
        <a:bodyPr/>
        <a:lstStyle/>
        <a:p>
          <a:endParaRPr lang="en-GB"/>
        </a:p>
      </dgm:t>
    </dgm:pt>
    <dgm:pt modelId="{7814BD4B-FF3A-4357-955F-BC5A5532318C}" type="sibTrans" cxnId="{993D24EF-E87B-4376-ABD0-1AC274A8FEDB}">
      <dgm:prSet/>
      <dgm:spPr/>
      <dgm:t>
        <a:bodyPr/>
        <a:lstStyle/>
        <a:p>
          <a:endParaRPr lang="en-GB"/>
        </a:p>
      </dgm:t>
    </dgm:pt>
    <dgm:pt modelId="{F5972D3E-EC91-406D-B6A9-B21B73728668}">
      <dgm:prSet/>
      <dgm:spPr/>
      <dgm:t>
        <a:bodyPr/>
        <a:lstStyle/>
        <a:p>
          <a:r>
            <a:rPr lang="en-GB">
              <a:latin typeface="Aptos" panose="020B0004020202020204" pitchFamily="34" charset="0"/>
              <a:ea typeface="Aptos" panose="020B0004020202020204" pitchFamily="34" charset="0"/>
              <a:cs typeface="Times New Roman" panose="02020603050405020304" pitchFamily="18" charset="0"/>
            </a:rPr>
            <a:t>Promotes </a:t>
          </a:r>
          <a:r>
            <a:rPr lang="en-GB" b="1">
              <a:latin typeface="Aptos" panose="020B0004020202020204" pitchFamily="34" charset="0"/>
              <a:ea typeface="Aptos" panose="020B0004020202020204" pitchFamily="34" charset="0"/>
              <a:cs typeface="Times New Roman" panose="02020603050405020304" pitchFamily="18" charset="0"/>
            </a:rPr>
            <a:t>visibility and credit </a:t>
          </a:r>
          <a:r>
            <a:rPr lang="en-GB">
              <a:latin typeface="Aptos" panose="020B0004020202020204" pitchFamily="34" charset="0"/>
              <a:ea typeface="Aptos" panose="020B0004020202020204" pitchFamily="34" charset="0"/>
              <a:cs typeface="Times New Roman" panose="02020603050405020304" pitchFamily="18" charset="0"/>
            </a:rPr>
            <a:t>for study design</a:t>
          </a:r>
          <a:endParaRPr lang="en-GB" b="1">
            <a:latin typeface="Aptos" panose="020B0004020202020204" pitchFamily="34" charset="0"/>
            <a:ea typeface="Aptos" panose="020B0004020202020204" pitchFamily="34" charset="0"/>
            <a:cs typeface="Times New Roman" panose="02020603050405020304" pitchFamily="18" charset="0"/>
          </a:endParaRPr>
        </a:p>
      </dgm:t>
    </dgm:pt>
    <dgm:pt modelId="{35ECB414-6F10-4575-B710-542BBFBD6007}" type="parTrans" cxnId="{E7A4C347-5DE6-4D0E-963F-F35FA7BF5832}">
      <dgm:prSet/>
      <dgm:spPr/>
      <dgm:t>
        <a:bodyPr/>
        <a:lstStyle/>
        <a:p>
          <a:endParaRPr lang="en-GB"/>
        </a:p>
      </dgm:t>
    </dgm:pt>
    <dgm:pt modelId="{75295E4D-BBD2-4E06-9C5D-9F282B446B2D}" type="sibTrans" cxnId="{E7A4C347-5DE6-4D0E-963F-F35FA7BF5832}">
      <dgm:prSet/>
      <dgm:spPr/>
      <dgm:t>
        <a:bodyPr/>
        <a:lstStyle/>
        <a:p>
          <a:endParaRPr lang="en-GB"/>
        </a:p>
      </dgm:t>
    </dgm:pt>
    <dgm:pt modelId="{583316E0-9209-4311-A397-A70C07695F76}">
      <dgm:prSet/>
      <dgm:spPr/>
      <dgm:t>
        <a:bodyPr/>
        <a:lstStyle/>
        <a:p>
          <a:r>
            <a:rPr lang="en-GB">
              <a:latin typeface="Aptos" panose="020B0004020202020204" pitchFamily="34" charset="0"/>
              <a:ea typeface="Aptos" panose="020B0004020202020204" pitchFamily="34" charset="0"/>
              <a:cs typeface="Times New Roman" panose="02020603050405020304" pitchFamily="18" charset="0"/>
            </a:rPr>
            <a:t>Options to </a:t>
          </a:r>
          <a:r>
            <a:rPr lang="en-GB" b="1">
              <a:latin typeface="Aptos" panose="020B0004020202020204" pitchFamily="34" charset="0"/>
              <a:ea typeface="Aptos" panose="020B0004020202020204" pitchFamily="34" charset="0"/>
              <a:cs typeface="Times New Roman" panose="02020603050405020304" pitchFamily="18" charset="0"/>
            </a:rPr>
            <a:t>embargo</a:t>
          </a:r>
        </a:p>
      </dgm:t>
    </dgm:pt>
    <dgm:pt modelId="{2C5218C2-049E-4835-99FA-B7E4B7112957}" type="parTrans" cxnId="{BAB63977-2458-471C-B180-2D19E007CFA7}">
      <dgm:prSet/>
      <dgm:spPr/>
      <dgm:t>
        <a:bodyPr/>
        <a:lstStyle/>
        <a:p>
          <a:endParaRPr lang="en-GB"/>
        </a:p>
      </dgm:t>
    </dgm:pt>
    <dgm:pt modelId="{4E18C215-1C0F-44A7-8803-B3A4E17F9807}" type="sibTrans" cxnId="{BAB63977-2458-471C-B180-2D19E007CFA7}">
      <dgm:prSet/>
      <dgm:spPr/>
      <dgm:t>
        <a:bodyPr/>
        <a:lstStyle/>
        <a:p>
          <a:endParaRPr lang="en-GB"/>
        </a:p>
      </dgm:t>
    </dgm:pt>
    <dgm:pt modelId="{5C85256E-72DE-4B2D-84D8-CA7DDE6C9C15}">
      <dgm:prSet/>
      <dgm:spPr/>
      <dgm:t>
        <a:bodyPr/>
        <a:lstStyle/>
        <a:p>
          <a:pPr>
            <a:buSzPts val="1000"/>
            <a:buFont typeface="Symbol" panose="05050102010706020507" pitchFamily="18" charset="2"/>
            <a:buChar char=""/>
          </a:pPr>
          <a:r>
            <a:rPr lang="en-GB" b="1">
              <a:latin typeface="Aptos" panose="020B0004020202020204" pitchFamily="34" charset="0"/>
              <a:ea typeface="Aptos" panose="020B0004020202020204" pitchFamily="34" charset="0"/>
              <a:cs typeface="Times New Roman" panose="02020603050405020304" pitchFamily="18" charset="0"/>
            </a:rPr>
            <a:t>Public, searchable </a:t>
          </a:r>
          <a:endParaRPr lang="en-GB" b="0">
            <a:latin typeface="Aptos" panose="020B0004020202020204" pitchFamily="34" charset="0"/>
            <a:ea typeface="Aptos" panose="020B0004020202020204" pitchFamily="34" charset="0"/>
            <a:cs typeface="Times New Roman" panose="02020603050405020304" pitchFamily="18" charset="0"/>
          </a:endParaRPr>
        </a:p>
      </dgm:t>
    </dgm:pt>
    <dgm:pt modelId="{C80EFDB8-6B24-4707-B18B-4EFB26C620B8}" type="parTrans" cxnId="{E16B4853-469E-4A5D-980E-10EB33FE7A99}">
      <dgm:prSet/>
      <dgm:spPr/>
      <dgm:t>
        <a:bodyPr/>
        <a:lstStyle/>
        <a:p>
          <a:endParaRPr lang="en-GB"/>
        </a:p>
      </dgm:t>
    </dgm:pt>
    <dgm:pt modelId="{0A5F0244-914A-43F3-AD60-7D8030C971E0}" type="sibTrans" cxnId="{E16B4853-469E-4A5D-980E-10EB33FE7A99}">
      <dgm:prSet/>
      <dgm:spPr/>
      <dgm:t>
        <a:bodyPr/>
        <a:lstStyle/>
        <a:p>
          <a:endParaRPr lang="en-GB"/>
        </a:p>
      </dgm:t>
    </dgm:pt>
    <dgm:pt modelId="{0D85ACEF-0FE5-4D5D-A14D-535D18C43139}" type="pres">
      <dgm:prSet presAssocID="{540EFE6C-C3F9-4E3A-BF9F-D1D348B28D86}" presName="diagram" presStyleCnt="0">
        <dgm:presLayoutVars>
          <dgm:chPref val="1"/>
          <dgm:dir/>
          <dgm:animOne val="branch"/>
          <dgm:animLvl val="lvl"/>
          <dgm:resizeHandles/>
        </dgm:presLayoutVars>
      </dgm:prSet>
      <dgm:spPr/>
    </dgm:pt>
    <dgm:pt modelId="{36C19658-1ED6-49C4-952B-BED265F8F92B}" type="pres">
      <dgm:prSet presAssocID="{8D55EF62-5799-4BF8-81CE-D1B7219C08CF}" presName="root" presStyleCnt="0"/>
      <dgm:spPr/>
    </dgm:pt>
    <dgm:pt modelId="{A72BC204-77BC-4B27-9738-A821C6F0882E}" type="pres">
      <dgm:prSet presAssocID="{8D55EF62-5799-4BF8-81CE-D1B7219C08CF}" presName="rootComposite" presStyleCnt="0"/>
      <dgm:spPr/>
    </dgm:pt>
    <dgm:pt modelId="{B740F12E-2A86-45F3-AC25-8CE00EC733E4}" type="pres">
      <dgm:prSet presAssocID="{8D55EF62-5799-4BF8-81CE-D1B7219C08CF}" presName="rootText" presStyleLbl="node1" presStyleIdx="0" presStyleCnt="3" custScaleX="189873" custLinFactNeighborX="-9922" custLinFactNeighborY="1993"/>
      <dgm:spPr/>
    </dgm:pt>
    <dgm:pt modelId="{621BAF83-0EA6-409A-9AFE-62FB9E84F278}" type="pres">
      <dgm:prSet presAssocID="{8D55EF62-5799-4BF8-81CE-D1B7219C08CF}" presName="rootConnector" presStyleLbl="node1" presStyleIdx="0" presStyleCnt="3"/>
      <dgm:spPr/>
    </dgm:pt>
    <dgm:pt modelId="{1480974F-5D5A-49A3-9518-458A9B90FDDA}" type="pres">
      <dgm:prSet presAssocID="{8D55EF62-5799-4BF8-81CE-D1B7219C08CF}" presName="childShape" presStyleCnt="0"/>
      <dgm:spPr/>
    </dgm:pt>
    <dgm:pt modelId="{681B581F-095A-4484-B0D3-98317191BBA9}" type="pres">
      <dgm:prSet presAssocID="{5E7B0E2F-1B12-432A-8792-99C3D628DA26}" presName="Name13" presStyleLbl="parChTrans1D2" presStyleIdx="0" presStyleCnt="10"/>
      <dgm:spPr/>
    </dgm:pt>
    <dgm:pt modelId="{E1B03FD6-6959-49BF-A1B6-3F1A5FD80631}" type="pres">
      <dgm:prSet presAssocID="{E4762666-2FFB-4C0A-98EC-83B8E0E96927}" presName="childText" presStyleLbl="bgAcc1" presStyleIdx="0" presStyleCnt="10" custScaleX="222781" custLinFactNeighborX="-12401" custLinFactNeighborY="1044">
        <dgm:presLayoutVars>
          <dgm:bulletEnabled val="1"/>
        </dgm:presLayoutVars>
      </dgm:prSet>
      <dgm:spPr/>
    </dgm:pt>
    <dgm:pt modelId="{0560910F-0BC7-4B52-9E94-B73B6E2EDDAA}" type="pres">
      <dgm:prSet presAssocID="{0CBD639A-5B2E-4FB9-8FEE-88CA5C5482F5}" presName="Name13" presStyleLbl="parChTrans1D2" presStyleIdx="1" presStyleCnt="10"/>
      <dgm:spPr/>
    </dgm:pt>
    <dgm:pt modelId="{7D7C54CF-6E75-4449-98D3-06233FB53307}" type="pres">
      <dgm:prSet presAssocID="{63C3A3E6-B1B7-4E6C-ABE5-ABB67E4A987C}" presName="childText" presStyleLbl="bgAcc1" presStyleIdx="1" presStyleCnt="10" custScaleX="223095" custLinFactNeighborX="-12401" custLinFactNeighborY="1044">
        <dgm:presLayoutVars>
          <dgm:bulletEnabled val="1"/>
        </dgm:presLayoutVars>
      </dgm:prSet>
      <dgm:spPr/>
    </dgm:pt>
    <dgm:pt modelId="{97B1D24B-F11C-4E89-9276-2A98EA617566}" type="pres">
      <dgm:prSet presAssocID="{B96DBEA2-1FC9-43F3-838D-30F60559975F}" presName="Name13" presStyleLbl="parChTrans1D2" presStyleIdx="2" presStyleCnt="10"/>
      <dgm:spPr/>
    </dgm:pt>
    <dgm:pt modelId="{CD854056-67A1-47D6-ABC9-7240983342B6}" type="pres">
      <dgm:prSet presAssocID="{2425EF08-C4E3-492B-8B6D-1187E82A81EF}" presName="childText" presStyleLbl="bgAcc1" presStyleIdx="2" presStyleCnt="10" custScaleX="221121" custScaleY="216957" custLinFactNeighborX="-6527" custLinFactNeighborY="1044">
        <dgm:presLayoutVars>
          <dgm:bulletEnabled val="1"/>
        </dgm:presLayoutVars>
      </dgm:prSet>
      <dgm:spPr/>
    </dgm:pt>
    <dgm:pt modelId="{CC96000E-4147-4DA2-A50B-603B91CD5809}" type="pres">
      <dgm:prSet presAssocID="{7391A78B-3C58-4FB1-8F85-69F184171280}" presName="root" presStyleCnt="0"/>
      <dgm:spPr/>
    </dgm:pt>
    <dgm:pt modelId="{FE73D898-224D-44F7-9BE1-AE1E4E60C017}" type="pres">
      <dgm:prSet presAssocID="{7391A78B-3C58-4FB1-8F85-69F184171280}" presName="rootComposite" presStyleCnt="0"/>
      <dgm:spPr/>
    </dgm:pt>
    <dgm:pt modelId="{A68A6A0F-366A-4544-A380-926E6E05B7CE}" type="pres">
      <dgm:prSet presAssocID="{7391A78B-3C58-4FB1-8F85-69F184171280}" presName="rootText" presStyleLbl="node1" presStyleIdx="1" presStyleCnt="3" custScaleX="201086"/>
      <dgm:spPr/>
    </dgm:pt>
    <dgm:pt modelId="{A6136D77-6AC9-446D-A1C5-5181C0C3F319}" type="pres">
      <dgm:prSet presAssocID="{7391A78B-3C58-4FB1-8F85-69F184171280}" presName="rootConnector" presStyleLbl="node1" presStyleIdx="1" presStyleCnt="3"/>
      <dgm:spPr/>
    </dgm:pt>
    <dgm:pt modelId="{D4878F6A-8233-4290-8485-22AC0B8E192C}" type="pres">
      <dgm:prSet presAssocID="{7391A78B-3C58-4FB1-8F85-69F184171280}" presName="childShape" presStyleCnt="0"/>
      <dgm:spPr/>
    </dgm:pt>
    <dgm:pt modelId="{EBE0819A-1E8F-43A1-947D-B2A095808FAB}" type="pres">
      <dgm:prSet presAssocID="{8DC28EEF-EF0F-4347-8EBC-F027282FF616}" presName="Name13" presStyleLbl="parChTrans1D2" presStyleIdx="3" presStyleCnt="10"/>
      <dgm:spPr/>
    </dgm:pt>
    <dgm:pt modelId="{64EDD035-D2FC-4D8B-B1EC-20DD26CDD5D5}" type="pres">
      <dgm:prSet presAssocID="{FE2D5CF8-6AB2-4CE3-B8C1-EAFD955664EB}" presName="childText" presStyleLbl="bgAcc1" presStyleIdx="3" presStyleCnt="10" custScaleX="214184">
        <dgm:presLayoutVars>
          <dgm:bulletEnabled val="1"/>
        </dgm:presLayoutVars>
      </dgm:prSet>
      <dgm:spPr/>
    </dgm:pt>
    <dgm:pt modelId="{A908F12D-522C-4AB2-B364-106AFF3500A5}" type="pres">
      <dgm:prSet presAssocID="{8034F812-6A32-4FCA-8777-113CABFD7DB9}" presName="Name13" presStyleLbl="parChTrans1D2" presStyleIdx="4" presStyleCnt="10"/>
      <dgm:spPr/>
    </dgm:pt>
    <dgm:pt modelId="{52A7E4DF-F757-4C63-A8A9-1395F6EEE545}" type="pres">
      <dgm:prSet presAssocID="{844BEBF1-24CE-4482-8B0A-7916B186D991}" presName="childText" presStyleLbl="bgAcc1" presStyleIdx="4" presStyleCnt="10" custScaleX="215489">
        <dgm:presLayoutVars>
          <dgm:bulletEnabled val="1"/>
        </dgm:presLayoutVars>
      </dgm:prSet>
      <dgm:spPr/>
    </dgm:pt>
    <dgm:pt modelId="{301128D8-D3C2-4C82-BB92-39A5E93130DA}" type="pres">
      <dgm:prSet presAssocID="{35ECB414-6F10-4575-B710-542BBFBD6007}" presName="Name13" presStyleLbl="parChTrans1D2" presStyleIdx="5" presStyleCnt="10"/>
      <dgm:spPr/>
    </dgm:pt>
    <dgm:pt modelId="{8C142376-D4D9-4511-BF93-F90F58E98B40}" type="pres">
      <dgm:prSet presAssocID="{F5972D3E-EC91-406D-B6A9-B21B73728668}" presName="childText" presStyleLbl="bgAcc1" presStyleIdx="5" presStyleCnt="10" custScaleX="216112">
        <dgm:presLayoutVars>
          <dgm:bulletEnabled val="1"/>
        </dgm:presLayoutVars>
      </dgm:prSet>
      <dgm:spPr/>
    </dgm:pt>
    <dgm:pt modelId="{F3199A52-5260-40AF-9F2E-59F7BE00A204}" type="pres">
      <dgm:prSet presAssocID="{2C5218C2-049E-4835-99FA-B7E4B7112957}" presName="Name13" presStyleLbl="parChTrans1D2" presStyleIdx="6" presStyleCnt="10"/>
      <dgm:spPr/>
    </dgm:pt>
    <dgm:pt modelId="{B175D67C-54D6-49A7-ABCF-7AF7EA4780E0}" type="pres">
      <dgm:prSet presAssocID="{583316E0-9209-4311-A397-A70C07695F76}" presName="childText" presStyleLbl="bgAcc1" presStyleIdx="6" presStyleCnt="10" custScaleX="213306">
        <dgm:presLayoutVars>
          <dgm:bulletEnabled val="1"/>
        </dgm:presLayoutVars>
      </dgm:prSet>
      <dgm:spPr/>
    </dgm:pt>
    <dgm:pt modelId="{6B55FD7C-8970-4CEC-96CA-113D10A034F2}" type="pres">
      <dgm:prSet presAssocID="{F4923936-675D-4AB5-888C-043CF3724392}" presName="root" presStyleCnt="0"/>
      <dgm:spPr/>
    </dgm:pt>
    <dgm:pt modelId="{67BACDF3-6589-4951-BF9E-FCCF85E4259D}" type="pres">
      <dgm:prSet presAssocID="{F4923936-675D-4AB5-888C-043CF3724392}" presName="rootComposite" presStyleCnt="0"/>
      <dgm:spPr/>
    </dgm:pt>
    <dgm:pt modelId="{81D2238B-862E-445A-BDD5-6305018A1B55}" type="pres">
      <dgm:prSet presAssocID="{F4923936-675D-4AB5-888C-043CF3724392}" presName="rootText" presStyleLbl="node1" presStyleIdx="2" presStyleCnt="3" custScaleX="153520"/>
      <dgm:spPr/>
    </dgm:pt>
    <dgm:pt modelId="{7969394D-615A-4F9B-83CF-65282C78A016}" type="pres">
      <dgm:prSet presAssocID="{F4923936-675D-4AB5-888C-043CF3724392}" presName="rootConnector" presStyleLbl="node1" presStyleIdx="2" presStyleCnt="3"/>
      <dgm:spPr/>
    </dgm:pt>
    <dgm:pt modelId="{8EB09521-B1A1-4CAE-8E68-FAE79EF75C99}" type="pres">
      <dgm:prSet presAssocID="{F4923936-675D-4AB5-888C-043CF3724392}" presName="childShape" presStyleCnt="0"/>
      <dgm:spPr/>
    </dgm:pt>
    <dgm:pt modelId="{10EBC814-FE41-4EDF-9F89-448F0FD60B5D}" type="pres">
      <dgm:prSet presAssocID="{C80EFDB8-6B24-4707-B18B-4EFB26C620B8}" presName="Name13" presStyleLbl="parChTrans1D2" presStyleIdx="7" presStyleCnt="10"/>
      <dgm:spPr/>
    </dgm:pt>
    <dgm:pt modelId="{6E8D871A-A569-4735-961B-AA395D3FF913}" type="pres">
      <dgm:prSet presAssocID="{5C85256E-72DE-4B2D-84D8-CA7DDE6C9C15}" presName="childText" presStyleLbl="bgAcc1" presStyleIdx="7" presStyleCnt="10" custScaleX="180730">
        <dgm:presLayoutVars>
          <dgm:bulletEnabled val="1"/>
        </dgm:presLayoutVars>
      </dgm:prSet>
      <dgm:spPr/>
    </dgm:pt>
    <dgm:pt modelId="{8D9D6384-EB4C-44BA-9E38-7ADABF606519}" type="pres">
      <dgm:prSet presAssocID="{45987937-03E5-402E-A317-8FF5D932A091}" presName="Name13" presStyleLbl="parChTrans1D2" presStyleIdx="8" presStyleCnt="10"/>
      <dgm:spPr/>
    </dgm:pt>
    <dgm:pt modelId="{7FB70AD5-7AC2-40A1-AAF2-414F000913A4}" type="pres">
      <dgm:prSet presAssocID="{78353205-738C-49C9-86EC-586B359B3316}" presName="childText" presStyleLbl="bgAcc1" presStyleIdx="8" presStyleCnt="10" custScaleX="183408">
        <dgm:presLayoutVars>
          <dgm:bulletEnabled val="1"/>
        </dgm:presLayoutVars>
      </dgm:prSet>
      <dgm:spPr/>
    </dgm:pt>
    <dgm:pt modelId="{ACB01F50-FDF3-4752-8A30-8D1D8054C094}" type="pres">
      <dgm:prSet presAssocID="{4B34B9F9-A92A-4B88-9963-B62FFCD0290C}" presName="Name13" presStyleLbl="parChTrans1D2" presStyleIdx="9" presStyleCnt="10"/>
      <dgm:spPr/>
    </dgm:pt>
    <dgm:pt modelId="{68D812C0-2CEE-4030-A8B3-4AD0FBC962E8}" type="pres">
      <dgm:prSet presAssocID="{BEA413CE-0126-4893-800D-F67E25E74050}" presName="childText" presStyleLbl="bgAcc1" presStyleIdx="9" presStyleCnt="10" custScaleX="185956">
        <dgm:presLayoutVars>
          <dgm:bulletEnabled val="1"/>
        </dgm:presLayoutVars>
      </dgm:prSet>
      <dgm:spPr/>
    </dgm:pt>
  </dgm:ptLst>
  <dgm:cxnLst>
    <dgm:cxn modelId="{40B5CC18-0FBF-4C97-9E18-778F54CB51AC}" srcId="{8D55EF62-5799-4BF8-81CE-D1B7219C08CF}" destId="{2425EF08-C4E3-492B-8B6D-1187E82A81EF}" srcOrd="2" destOrd="0" parTransId="{B96DBEA2-1FC9-43F3-838D-30F60559975F}" sibTransId="{2D56E52A-D99E-4C30-9158-59035E85148A}"/>
    <dgm:cxn modelId="{8F8B1723-CB89-48FD-8A61-D0E6AF76E19B}" type="presOf" srcId="{844BEBF1-24CE-4482-8B0A-7916B186D991}" destId="{52A7E4DF-F757-4C63-A8A9-1395F6EEE545}" srcOrd="0" destOrd="0" presId="urn:microsoft.com/office/officeart/2005/8/layout/hierarchy3"/>
    <dgm:cxn modelId="{5EDEDD26-1F8C-4DA8-B3C1-9D763A9C6095}" type="presOf" srcId="{583316E0-9209-4311-A397-A70C07695F76}" destId="{B175D67C-54D6-49A7-ABCF-7AF7EA4780E0}" srcOrd="0" destOrd="0" presId="urn:microsoft.com/office/officeart/2005/8/layout/hierarchy3"/>
    <dgm:cxn modelId="{A331182A-1EEC-4676-BFB5-29D52A28B6E7}" srcId="{8D55EF62-5799-4BF8-81CE-D1B7219C08CF}" destId="{63C3A3E6-B1B7-4E6C-ABE5-ABB67E4A987C}" srcOrd="1" destOrd="0" parTransId="{0CBD639A-5B2E-4FB9-8FEE-88CA5C5482F5}" sibTransId="{B89DA94B-51A3-4015-AFE2-6B00248EBE4D}"/>
    <dgm:cxn modelId="{6A95C32C-1941-4451-9677-FFAEE83FEAF9}" type="presOf" srcId="{8034F812-6A32-4FCA-8777-113CABFD7DB9}" destId="{A908F12D-522C-4AB2-B364-106AFF3500A5}" srcOrd="0" destOrd="0" presId="urn:microsoft.com/office/officeart/2005/8/layout/hierarchy3"/>
    <dgm:cxn modelId="{01D4402E-EB07-426C-BE03-9FDBBF02A4BD}" type="presOf" srcId="{78353205-738C-49C9-86EC-586B359B3316}" destId="{7FB70AD5-7AC2-40A1-AAF2-414F000913A4}" srcOrd="0" destOrd="0" presId="urn:microsoft.com/office/officeart/2005/8/layout/hierarchy3"/>
    <dgm:cxn modelId="{C76E572F-E484-417E-B8D3-9AF6767BFB2F}" type="presOf" srcId="{E4762666-2FFB-4C0A-98EC-83B8E0E96927}" destId="{E1B03FD6-6959-49BF-A1B6-3F1A5FD80631}" srcOrd="0" destOrd="0" presId="urn:microsoft.com/office/officeart/2005/8/layout/hierarchy3"/>
    <dgm:cxn modelId="{2BB27B37-F881-4F83-BA7B-25042F120D61}" srcId="{540EFE6C-C3F9-4E3A-BF9F-D1D348B28D86}" destId="{F4923936-675D-4AB5-888C-043CF3724392}" srcOrd="2" destOrd="0" parTransId="{B26DA197-83BD-4E8A-8208-A669C65B0C1E}" sibTransId="{5D69D507-8E5C-4E98-99BF-4A94CA9A639B}"/>
    <dgm:cxn modelId="{7741413B-5CA7-4054-97FE-CE94108A2006}" srcId="{8D55EF62-5799-4BF8-81CE-D1B7219C08CF}" destId="{E4762666-2FFB-4C0A-98EC-83B8E0E96927}" srcOrd="0" destOrd="0" parTransId="{5E7B0E2F-1B12-432A-8792-99C3D628DA26}" sibTransId="{6448392B-32D4-48F3-9EBE-1ECB5EA1A6B9}"/>
    <dgm:cxn modelId="{BD3D855C-D919-4EA8-9D2C-0D053C552DDE}" type="presOf" srcId="{C80EFDB8-6B24-4707-B18B-4EFB26C620B8}" destId="{10EBC814-FE41-4EDF-9F89-448F0FD60B5D}" srcOrd="0" destOrd="0" presId="urn:microsoft.com/office/officeart/2005/8/layout/hierarchy3"/>
    <dgm:cxn modelId="{0BB02A41-F9B8-4270-A797-A06BFE309772}" type="presOf" srcId="{63C3A3E6-B1B7-4E6C-ABE5-ABB67E4A987C}" destId="{7D7C54CF-6E75-4449-98D3-06233FB53307}" srcOrd="0" destOrd="0" presId="urn:microsoft.com/office/officeart/2005/8/layout/hierarchy3"/>
    <dgm:cxn modelId="{114B3A64-8C31-4B05-98BF-0081EA43E7FA}" type="presOf" srcId="{8D55EF62-5799-4BF8-81CE-D1B7219C08CF}" destId="{B740F12E-2A86-45F3-AC25-8CE00EC733E4}" srcOrd="0" destOrd="0" presId="urn:microsoft.com/office/officeart/2005/8/layout/hierarchy3"/>
    <dgm:cxn modelId="{D1368765-95BA-492D-BA08-0125B90D3E2C}" type="presOf" srcId="{8DC28EEF-EF0F-4347-8EBC-F027282FF616}" destId="{EBE0819A-1E8F-43A1-947D-B2A095808FAB}" srcOrd="0" destOrd="0" presId="urn:microsoft.com/office/officeart/2005/8/layout/hierarchy3"/>
    <dgm:cxn modelId="{E7A4C347-5DE6-4D0E-963F-F35FA7BF5832}" srcId="{7391A78B-3C58-4FB1-8F85-69F184171280}" destId="{F5972D3E-EC91-406D-B6A9-B21B73728668}" srcOrd="2" destOrd="0" parTransId="{35ECB414-6F10-4575-B710-542BBFBD6007}" sibTransId="{75295E4D-BBD2-4E06-9C5D-9F282B446B2D}"/>
    <dgm:cxn modelId="{EC0B9A4A-41E3-41C9-83F7-6F7DEE0CB56E}" type="presOf" srcId="{5C85256E-72DE-4B2D-84D8-CA7DDE6C9C15}" destId="{6E8D871A-A569-4735-961B-AA395D3FF913}" srcOrd="0" destOrd="0" presId="urn:microsoft.com/office/officeart/2005/8/layout/hierarchy3"/>
    <dgm:cxn modelId="{E0670950-376F-4BC8-86FA-5BB08B6CCFDB}" type="presOf" srcId="{BEA413CE-0126-4893-800D-F67E25E74050}" destId="{68D812C0-2CEE-4030-A8B3-4AD0FBC962E8}" srcOrd="0" destOrd="0" presId="urn:microsoft.com/office/officeart/2005/8/layout/hierarchy3"/>
    <dgm:cxn modelId="{844EEF70-2A37-4483-8900-78A6DA12D54D}" type="presOf" srcId="{0CBD639A-5B2E-4FB9-8FEE-88CA5C5482F5}" destId="{0560910F-0BC7-4B52-9E94-B73B6E2EDDAA}" srcOrd="0" destOrd="0" presId="urn:microsoft.com/office/officeart/2005/8/layout/hierarchy3"/>
    <dgm:cxn modelId="{2F51B051-4ABF-42D1-A7E9-4422252B3A02}" type="presOf" srcId="{2425EF08-C4E3-492B-8B6D-1187E82A81EF}" destId="{CD854056-67A1-47D6-ABC9-7240983342B6}" srcOrd="0" destOrd="0" presId="urn:microsoft.com/office/officeart/2005/8/layout/hierarchy3"/>
    <dgm:cxn modelId="{E16B4853-469E-4A5D-980E-10EB33FE7A99}" srcId="{F4923936-675D-4AB5-888C-043CF3724392}" destId="{5C85256E-72DE-4B2D-84D8-CA7DDE6C9C15}" srcOrd="0" destOrd="0" parTransId="{C80EFDB8-6B24-4707-B18B-4EFB26C620B8}" sibTransId="{0A5F0244-914A-43F3-AD60-7D8030C971E0}"/>
    <dgm:cxn modelId="{BAB63977-2458-471C-B180-2D19E007CFA7}" srcId="{7391A78B-3C58-4FB1-8F85-69F184171280}" destId="{583316E0-9209-4311-A397-A70C07695F76}" srcOrd="3" destOrd="0" parTransId="{2C5218C2-049E-4835-99FA-B7E4B7112957}" sibTransId="{4E18C215-1C0F-44A7-8803-B3A4E17F9807}"/>
    <dgm:cxn modelId="{0D899F7F-3327-46A1-9E64-279BCDCCF9FA}" type="presOf" srcId="{B96DBEA2-1FC9-43F3-838D-30F60559975F}" destId="{97B1D24B-F11C-4E89-9276-2A98EA617566}" srcOrd="0" destOrd="0" presId="urn:microsoft.com/office/officeart/2005/8/layout/hierarchy3"/>
    <dgm:cxn modelId="{0696AE81-E5A9-4481-80E3-813FE4D9DDDA}" type="presOf" srcId="{5E7B0E2F-1B12-432A-8792-99C3D628DA26}" destId="{681B581F-095A-4484-B0D3-98317191BBA9}" srcOrd="0" destOrd="0" presId="urn:microsoft.com/office/officeart/2005/8/layout/hierarchy3"/>
    <dgm:cxn modelId="{7DE80685-E162-4B5C-8803-120C2BF73684}" type="presOf" srcId="{7391A78B-3C58-4FB1-8F85-69F184171280}" destId="{A68A6A0F-366A-4544-A380-926E6E05B7CE}" srcOrd="0" destOrd="0" presId="urn:microsoft.com/office/officeart/2005/8/layout/hierarchy3"/>
    <dgm:cxn modelId="{B36C0F85-A820-40C9-A1A0-A29DDE9DAB16}" type="presOf" srcId="{8D55EF62-5799-4BF8-81CE-D1B7219C08CF}" destId="{621BAF83-0EA6-409A-9AFE-62FB9E84F278}" srcOrd="1" destOrd="0" presId="urn:microsoft.com/office/officeart/2005/8/layout/hierarchy3"/>
    <dgm:cxn modelId="{B4C05A85-3407-4FF2-A92D-D47D76249CFD}" type="presOf" srcId="{45987937-03E5-402E-A317-8FF5D932A091}" destId="{8D9D6384-EB4C-44BA-9E38-7ADABF606519}" srcOrd="0" destOrd="0" presId="urn:microsoft.com/office/officeart/2005/8/layout/hierarchy3"/>
    <dgm:cxn modelId="{AFC86288-0EBE-4989-8A2E-38876D5744B2}" srcId="{7391A78B-3C58-4FB1-8F85-69F184171280}" destId="{FE2D5CF8-6AB2-4CE3-B8C1-EAFD955664EB}" srcOrd="0" destOrd="0" parTransId="{8DC28EEF-EF0F-4347-8EBC-F027282FF616}" sibTransId="{78CE238D-E37A-4611-A638-F6CB42712107}"/>
    <dgm:cxn modelId="{D5DEEE90-E62C-4DAD-AFBE-5A56600397CF}" type="presOf" srcId="{35ECB414-6F10-4575-B710-542BBFBD6007}" destId="{301128D8-D3C2-4C82-BB92-39A5E93130DA}" srcOrd="0" destOrd="0" presId="urn:microsoft.com/office/officeart/2005/8/layout/hierarchy3"/>
    <dgm:cxn modelId="{F48EFC92-C57A-4BE3-8885-4B2316F4CE70}" srcId="{F4923936-675D-4AB5-888C-043CF3724392}" destId="{BEA413CE-0126-4893-800D-F67E25E74050}" srcOrd="2" destOrd="0" parTransId="{4B34B9F9-A92A-4B88-9963-B62FFCD0290C}" sibTransId="{74D5D270-2BD7-425D-A1CF-074172765E18}"/>
    <dgm:cxn modelId="{5D9CBB96-B616-4972-9F13-7EBD10C58CC8}" type="presOf" srcId="{F5972D3E-EC91-406D-B6A9-B21B73728668}" destId="{8C142376-D4D9-4511-BF93-F90F58E98B40}" srcOrd="0" destOrd="0" presId="urn:microsoft.com/office/officeart/2005/8/layout/hierarchy3"/>
    <dgm:cxn modelId="{2E6FD599-0CFA-4C2E-B76E-9F0EFEA0E254}" type="presOf" srcId="{4B34B9F9-A92A-4B88-9963-B62FFCD0290C}" destId="{ACB01F50-FDF3-4752-8A30-8D1D8054C094}" srcOrd="0" destOrd="0" presId="urn:microsoft.com/office/officeart/2005/8/layout/hierarchy3"/>
    <dgm:cxn modelId="{65073EBC-0FA1-4299-A50E-4BF68A4270D1}" srcId="{540EFE6C-C3F9-4E3A-BF9F-D1D348B28D86}" destId="{8D55EF62-5799-4BF8-81CE-D1B7219C08CF}" srcOrd="0" destOrd="0" parTransId="{AEE7A041-1A31-413B-999A-54B3C3ABB831}" sibTransId="{D929D005-85E9-43AF-B4D8-54CFC5B71A2B}"/>
    <dgm:cxn modelId="{7F2CB8CE-2914-4355-A66E-D00ACC04B6A9}" type="presOf" srcId="{2C5218C2-049E-4835-99FA-B7E4B7112957}" destId="{F3199A52-5260-40AF-9F2E-59F7BE00A204}" srcOrd="0" destOrd="0" presId="urn:microsoft.com/office/officeart/2005/8/layout/hierarchy3"/>
    <dgm:cxn modelId="{75F596CF-7624-4093-96A5-F3916155494B}" type="presOf" srcId="{7391A78B-3C58-4FB1-8F85-69F184171280}" destId="{A6136D77-6AC9-446D-A1C5-5181C0C3F319}" srcOrd="1" destOrd="0" presId="urn:microsoft.com/office/officeart/2005/8/layout/hierarchy3"/>
    <dgm:cxn modelId="{65B05DD3-531D-486D-A0FC-692CEDBA3AFC}" srcId="{540EFE6C-C3F9-4E3A-BF9F-D1D348B28D86}" destId="{7391A78B-3C58-4FB1-8F85-69F184171280}" srcOrd="1" destOrd="0" parTransId="{34CF0DAE-E943-4B89-B5EA-3454D81949DF}" sibTransId="{E2D626F9-B99C-4878-9132-7160AAD1345F}"/>
    <dgm:cxn modelId="{A3E68ED9-BD79-4696-89E6-F3E80A97C5FD}" type="presOf" srcId="{540EFE6C-C3F9-4E3A-BF9F-D1D348B28D86}" destId="{0D85ACEF-0FE5-4D5D-A14D-535D18C43139}" srcOrd="0" destOrd="0" presId="urn:microsoft.com/office/officeart/2005/8/layout/hierarchy3"/>
    <dgm:cxn modelId="{76639FE2-6D8E-4158-98E5-304D4D624F3A}" type="presOf" srcId="{F4923936-675D-4AB5-888C-043CF3724392}" destId="{7969394D-615A-4F9B-83CF-65282C78A016}" srcOrd="1" destOrd="0" presId="urn:microsoft.com/office/officeart/2005/8/layout/hierarchy3"/>
    <dgm:cxn modelId="{0985B8E2-3AF9-4C36-B06B-7ADB7946F481}" type="presOf" srcId="{F4923936-675D-4AB5-888C-043CF3724392}" destId="{81D2238B-862E-445A-BDD5-6305018A1B55}" srcOrd="0" destOrd="0" presId="urn:microsoft.com/office/officeart/2005/8/layout/hierarchy3"/>
    <dgm:cxn modelId="{072349E4-9AC2-4FDA-8A2B-867083C794EC}" srcId="{7391A78B-3C58-4FB1-8F85-69F184171280}" destId="{844BEBF1-24CE-4482-8B0A-7916B186D991}" srcOrd="1" destOrd="0" parTransId="{8034F812-6A32-4FCA-8777-113CABFD7DB9}" sibTransId="{961B6EA8-0FB8-4BFB-8078-1AC1D3B074FB}"/>
    <dgm:cxn modelId="{993D24EF-E87B-4376-ABD0-1AC274A8FEDB}" srcId="{F4923936-675D-4AB5-888C-043CF3724392}" destId="{78353205-738C-49C9-86EC-586B359B3316}" srcOrd="1" destOrd="0" parTransId="{45987937-03E5-402E-A317-8FF5D932A091}" sibTransId="{7814BD4B-FF3A-4357-955F-BC5A5532318C}"/>
    <dgm:cxn modelId="{70C304FB-AEC9-472B-84B3-580337074080}" type="presOf" srcId="{FE2D5CF8-6AB2-4CE3-B8C1-EAFD955664EB}" destId="{64EDD035-D2FC-4D8B-B1EC-20DD26CDD5D5}" srcOrd="0" destOrd="0" presId="urn:microsoft.com/office/officeart/2005/8/layout/hierarchy3"/>
    <dgm:cxn modelId="{9641804F-760C-437E-BAC8-730406536AE9}" type="presParOf" srcId="{0D85ACEF-0FE5-4D5D-A14D-535D18C43139}" destId="{36C19658-1ED6-49C4-952B-BED265F8F92B}" srcOrd="0" destOrd="0" presId="urn:microsoft.com/office/officeart/2005/8/layout/hierarchy3"/>
    <dgm:cxn modelId="{BB7DD285-8ABD-410A-88E6-EE0A926B57AB}" type="presParOf" srcId="{36C19658-1ED6-49C4-952B-BED265F8F92B}" destId="{A72BC204-77BC-4B27-9738-A821C6F0882E}" srcOrd="0" destOrd="0" presId="urn:microsoft.com/office/officeart/2005/8/layout/hierarchy3"/>
    <dgm:cxn modelId="{F3A8F275-2720-44D0-A124-CAC1779584BF}" type="presParOf" srcId="{A72BC204-77BC-4B27-9738-A821C6F0882E}" destId="{B740F12E-2A86-45F3-AC25-8CE00EC733E4}" srcOrd="0" destOrd="0" presId="urn:microsoft.com/office/officeart/2005/8/layout/hierarchy3"/>
    <dgm:cxn modelId="{70BC97B6-5F26-4FFB-A64C-11CFB0962D8F}" type="presParOf" srcId="{A72BC204-77BC-4B27-9738-A821C6F0882E}" destId="{621BAF83-0EA6-409A-9AFE-62FB9E84F278}" srcOrd="1" destOrd="0" presId="urn:microsoft.com/office/officeart/2005/8/layout/hierarchy3"/>
    <dgm:cxn modelId="{C5020E84-4C57-4CAA-84A3-F138B72311C1}" type="presParOf" srcId="{36C19658-1ED6-49C4-952B-BED265F8F92B}" destId="{1480974F-5D5A-49A3-9518-458A9B90FDDA}" srcOrd="1" destOrd="0" presId="urn:microsoft.com/office/officeart/2005/8/layout/hierarchy3"/>
    <dgm:cxn modelId="{9BFCD06E-85D9-4E61-95F4-4EDEC0A0C04A}" type="presParOf" srcId="{1480974F-5D5A-49A3-9518-458A9B90FDDA}" destId="{681B581F-095A-4484-B0D3-98317191BBA9}" srcOrd="0" destOrd="0" presId="urn:microsoft.com/office/officeart/2005/8/layout/hierarchy3"/>
    <dgm:cxn modelId="{757FBFAF-2C33-4F4C-872C-E7C0568B4120}" type="presParOf" srcId="{1480974F-5D5A-49A3-9518-458A9B90FDDA}" destId="{E1B03FD6-6959-49BF-A1B6-3F1A5FD80631}" srcOrd="1" destOrd="0" presId="urn:microsoft.com/office/officeart/2005/8/layout/hierarchy3"/>
    <dgm:cxn modelId="{1B5D5AA2-BD45-4CCF-94A9-032BDFA42A1F}" type="presParOf" srcId="{1480974F-5D5A-49A3-9518-458A9B90FDDA}" destId="{0560910F-0BC7-4B52-9E94-B73B6E2EDDAA}" srcOrd="2" destOrd="0" presId="urn:microsoft.com/office/officeart/2005/8/layout/hierarchy3"/>
    <dgm:cxn modelId="{CB6AE40E-354E-4D4A-A92F-D125BF0C3D0A}" type="presParOf" srcId="{1480974F-5D5A-49A3-9518-458A9B90FDDA}" destId="{7D7C54CF-6E75-4449-98D3-06233FB53307}" srcOrd="3" destOrd="0" presId="urn:microsoft.com/office/officeart/2005/8/layout/hierarchy3"/>
    <dgm:cxn modelId="{5BB73098-A82E-41B4-BA47-A563E80EB060}" type="presParOf" srcId="{1480974F-5D5A-49A3-9518-458A9B90FDDA}" destId="{97B1D24B-F11C-4E89-9276-2A98EA617566}" srcOrd="4" destOrd="0" presId="urn:microsoft.com/office/officeart/2005/8/layout/hierarchy3"/>
    <dgm:cxn modelId="{5B3DFC9C-8068-41E2-AED8-457010CB6CDB}" type="presParOf" srcId="{1480974F-5D5A-49A3-9518-458A9B90FDDA}" destId="{CD854056-67A1-47D6-ABC9-7240983342B6}" srcOrd="5" destOrd="0" presId="urn:microsoft.com/office/officeart/2005/8/layout/hierarchy3"/>
    <dgm:cxn modelId="{4707C794-1E7B-4087-B2D1-B1B5D4C62BF4}" type="presParOf" srcId="{0D85ACEF-0FE5-4D5D-A14D-535D18C43139}" destId="{CC96000E-4147-4DA2-A50B-603B91CD5809}" srcOrd="1" destOrd="0" presId="urn:microsoft.com/office/officeart/2005/8/layout/hierarchy3"/>
    <dgm:cxn modelId="{E671453E-D383-4976-BC9A-25633A370BBD}" type="presParOf" srcId="{CC96000E-4147-4DA2-A50B-603B91CD5809}" destId="{FE73D898-224D-44F7-9BE1-AE1E4E60C017}" srcOrd="0" destOrd="0" presId="urn:microsoft.com/office/officeart/2005/8/layout/hierarchy3"/>
    <dgm:cxn modelId="{AE1A2040-F9F8-4203-8037-8EA92A967D05}" type="presParOf" srcId="{FE73D898-224D-44F7-9BE1-AE1E4E60C017}" destId="{A68A6A0F-366A-4544-A380-926E6E05B7CE}" srcOrd="0" destOrd="0" presId="urn:microsoft.com/office/officeart/2005/8/layout/hierarchy3"/>
    <dgm:cxn modelId="{60EE042B-B9B8-4ED6-AA1A-07A0DC4BE1C1}" type="presParOf" srcId="{FE73D898-224D-44F7-9BE1-AE1E4E60C017}" destId="{A6136D77-6AC9-446D-A1C5-5181C0C3F319}" srcOrd="1" destOrd="0" presId="urn:microsoft.com/office/officeart/2005/8/layout/hierarchy3"/>
    <dgm:cxn modelId="{E8CFE7D3-46BF-475D-8E38-D211BB3AF299}" type="presParOf" srcId="{CC96000E-4147-4DA2-A50B-603B91CD5809}" destId="{D4878F6A-8233-4290-8485-22AC0B8E192C}" srcOrd="1" destOrd="0" presId="urn:microsoft.com/office/officeart/2005/8/layout/hierarchy3"/>
    <dgm:cxn modelId="{ED9C471B-206C-4701-B5E2-CE30BD0B2A1D}" type="presParOf" srcId="{D4878F6A-8233-4290-8485-22AC0B8E192C}" destId="{EBE0819A-1E8F-43A1-947D-B2A095808FAB}" srcOrd="0" destOrd="0" presId="urn:microsoft.com/office/officeart/2005/8/layout/hierarchy3"/>
    <dgm:cxn modelId="{DF7F2B5D-7FF3-4BA1-8462-52FAA1E560EC}" type="presParOf" srcId="{D4878F6A-8233-4290-8485-22AC0B8E192C}" destId="{64EDD035-D2FC-4D8B-B1EC-20DD26CDD5D5}" srcOrd="1" destOrd="0" presId="urn:microsoft.com/office/officeart/2005/8/layout/hierarchy3"/>
    <dgm:cxn modelId="{1B79D41F-4349-4813-B53A-17F88AD969ED}" type="presParOf" srcId="{D4878F6A-8233-4290-8485-22AC0B8E192C}" destId="{A908F12D-522C-4AB2-B364-106AFF3500A5}" srcOrd="2" destOrd="0" presId="urn:microsoft.com/office/officeart/2005/8/layout/hierarchy3"/>
    <dgm:cxn modelId="{25A7EFF2-ECC1-4385-A59A-55F3F465E2B2}" type="presParOf" srcId="{D4878F6A-8233-4290-8485-22AC0B8E192C}" destId="{52A7E4DF-F757-4C63-A8A9-1395F6EEE545}" srcOrd="3" destOrd="0" presId="urn:microsoft.com/office/officeart/2005/8/layout/hierarchy3"/>
    <dgm:cxn modelId="{E8E77416-9054-4B0D-A18B-53B18C6130CA}" type="presParOf" srcId="{D4878F6A-8233-4290-8485-22AC0B8E192C}" destId="{301128D8-D3C2-4C82-BB92-39A5E93130DA}" srcOrd="4" destOrd="0" presId="urn:microsoft.com/office/officeart/2005/8/layout/hierarchy3"/>
    <dgm:cxn modelId="{FD8F7CC9-1328-4081-B378-C6D48826247A}" type="presParOf" srcId="{D4878F6A-8233-4290-8485-22AC0B8E192C}" destId="{8C142376-D4D9-4511-BF93-F90F58E98B40}" srcOrd="5" destOrd="0" presId="urn:microsoft.com/office/officeart/2005/8/layout/hierarchy3"/>
    <dgm:cxn modelId="{F8484E2A-2733-4EB9-A7A8-AE6274A004A3}" type="presParOf" srcId="{D4878F6A-8233-4290-8485-22AC0B8E192C}" destId="{F3199A52-5260-40AF-9F2E-59F7BE00A204}" srcOrd="6" destOrd="0" presId="urn:microsoft.com/office/officeart/2005/8/layout/hierarchy3"/>
    <dgm:cxn modelId="{2888017A-407D-475F-893D-B4999C2B7F05}" type="presParOf" srcId="{D4878F6A-8233-4290-8485-22AC0B8E192C}" destId="{B175D67C-54D6-49A7-ABCF-7AF7EA4780E0}" srcOrd="7" destOrd="0" presId="urn:microsoft.com/office/officeart/2005/8/layout/hierarchy3"/>
    <dgm:cxn modelId="{52E718BD-71A1-4505-BEFF-65F41250D4A0}" type="presParOf" srcId="{0D85ACEF-0FE5-4D5D-A14D-535D18C43139}" destId="{6B55FD7C-8970-4CEC-96CA-113D10A034F2}" srcOrd="2" destOrd="0" presId="urn:microsoft.com/office/officeart/2005/8/layout/hierarchy3"/>
    <dgm:cxn modelId="{8F183DA3-7295-4F84-B264-1B7B33ABAD95}" type="presParOf" srcId="{6B55FD7C-8970-4CEC-96CA-113D10A034F2}" destId="{67BACDF3-6589-4951-BF9E-FCCF85E4259D}" srcOrd="0" destOrd="0" presId="urn:microsoft.com/office/officeart/2005/8/layout/hierarchy3"/>
    <dgm:cxn modelId="{8328F997-7884-490F-ACE9-6580240187C2}" type="presParOf" srcId="{67BACDF3-6589-4951-BF9E-FCCF85E4259D}" destId="{81D2238B-862E-445A-BDD5-6305018A1B55}" srcOrd="0" destOrd="0" presId="urn:microsoft.com/office/officeart/2005/8/layout/hierarchy3"/>
    <dgm:cxn modelId="{F586044B-10AD-4907-8E61-95D10CEE3294}" type="presParOf" srcId="{67BACDF3-6589-4951-BF9E-FCCF85E4259D}" destId="{7969394D-615A-4F9B-83CF-65282C78A016}" srcOrd="1" destOrd="0" presId="urn:microsoft.com/office/officeart/2005/8/layout/hierarchy3"/>
    <dgm:cxn modelId="{E7A636AD-0133-48D7-ADD2-73BFC5D8F94C}" type="presParOf" srcId="{6B55FD7C-8970-4CEC-96CA-113D10A034F2}" destId="{8EB09521-B1A1-4CAE-8E68-FAE79EF75C99}" srcOrd="1" destOrd="0" presId="urn:microsoft.com/office/officeart/2005/8/layout/hierarchy3"/>
    <dgm:cxn modelId="{F873622F-0089-4CE8-AAF8-705FB983F1C3}" type="presParOf" srcId="{8EB09521-B1A1-4CAE-8E68-FAE79EF75C99}" destId="{10EBC814-FE41-4EDF-9F89-448F0FD60B5D}" srcOrd="0" destOrd="0" presId="urn:microsoft.com/office/officeart/2005/8/layout/hierarchy3"/>
    <dgm:cxn modelId="{48EA9D1F-7139-4438-8BAC-1E0A489D7870}" type="presParOf" srcId="{8EB09521-B1A1-4CAE-8E68-FAE79EF75C99}" destId="{6E8D871A-A569-4735-961B-AA395D3FF913}" srcOrd="1" destOrd="0" presId="urn:microsoft.com/office/officeart/2005/8/layout/hierarchy3"/>
    <dgm:cxn modelId="{7428D02C-6AAB-4D29-8C44-F8A0F94723F4}" type="presParOf" srcId="{8EB09521-B1A1-4CAE-8E68-FAE79EF75C99}" destId="{8D9D6384-EB4C-44BA-9E38-7ADABF606519}" srcOrd="2" destOrd="0" presId="urn:microsoft.com/office/officeart/2005/8/layout/hierarchy3"/>
    <dgm:cxn modelId="{C18E6FBE-4E09-438E-9289-D0695ADF6CE6}" type="presParOf" srcId="{8EB09521-B1A1-4CAE-8E68-FAE79EF75C99}" destId="{7FB70AD5-7AC2-40A1-AAF2-414F000913A4}" srcOrd="3" destOrd="0" presId="urn:microsoft.com/office/officeart/2005/8/layout/hierarchy3"/>
    <dgm:cxn modelId="{F600F024-B767-473A-A85D-9A5736FD1E55}" type="presParOf" srcId="{8EB09521-B1A1-4CAE-8E68-FAE79EF75C99}" destId="{ACB01F50-FDF3-4752-8A30-8D1D8054C094}" srcOrd="4" destOrd="0" presId="urn:microsoft.com/office/officeart/2005/8/layout/hierarchy3"/>
    <dgm:cxn modelId="{6A303589-28CA-41FF-993D-50CC57A19BC5}" type="presParOf" srcId="{8EB09521-B1A1-4CAE-8E68-FAE79EF75C99}" destId="{68D812C0-2CEE-4030-A8B3-4AD0FBC962E8}"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0D6252A-E3E8-41D4-A6F7-F677091A3BD8}" type="doc">
      <dgm:prSet loTypeId="urn:microsoft.com/office/officeart/2005/8/layout/chevronAccent+Icon" loCatId="process" qsTypeId="urn:microsoft.com/office/officeart/2005/8/quickstyle/simple1" qsCatId="simple" csTypeId="urn:microsoft.com/office/officeart/2005/8/colors/accent1_2" csCatId="accent1" phldr="1"/>
      <dgm:spPr/>
      <dgm:t>
        <a:bodyPr/>
        <a:lstStyle/>
        <a:p>
          <a:endParaRPr lang="en-GB"/>
        </a:p>
      </dgm:t>
    </dgm:pt>
    <dgm:pt modelId="{DB1ECA26-DBEC-4EAD-9B30-D8C3FB1ADAB6}">
      <dgm:prSet phldrT="[Text]" phldr="0" custT="1"/>
      <dgm:spPr/>
      <dgm:t>
        <a:bodyPr/>
        <a:lstStyle/>
        <a:p>
          <a:r>
            <a:rPr lang="en-GB" sz="2800"/>
            <a:t>Findable</a:t>
          </a:r>
        </a:p>
      </dgm:t>
    </dgm:pt>
    <dgm:pt modelId="{1A3626F4-BD81-45C3-B707-5A62D72ABA05}" type="parTrans" cxnId="{3C2E4265-98A1-4407-8685-C46935AA051E}">
      <dgm:prSet/>
      <dgm:spPr/>
      <dgm:t>
        <a:bodyPr/>
        <a:lstStyle/>
        <a:p>
          <a:endParaRPr lang="en-GB" sz="3200"/>
        </a:p>
      </dgm:t>
    </dgm:pt>
    <dgm:pt modelId="{51BAF1B6-3772-47A7-ADD8-B8FD51E7585A}" type="sibTrans" cxnId="{3C2E4265-98A1-4407-8685-C46935AA051E}">
      <dgm:prSet/>
      <dgm:spPr/>
      <dgm:t>
        <a:bodyPr/>
        <a:lstStyle/>
        <a:p>
          <a:endParaRPr lang="en-GB" sz="3200"/>
        </a:p>
      </dgm:t>
    </dgm:pt>
    <dgm:pt modelId="{7B09C16E-B93E-440E-9B2B-F71ED567E14B}">
      <dgm:prSet phldrT="[Text]" phldr="0" custT="1"/>
      <dgm:spPr/>
      <dgm:t>
        <a:bodyPr/>
        <a:lstStyle/>
        <a:p>
          <a:r>
            <a:rPr lang="en-GB" sz="2800"/>
            <a:t>Accessible</a:t>
          </a:r>
        </a:p>
      </dgm:t>
    </dgm:pt>
    <dgm:pt modelId="{6241C17B-7442-43BC-9E2E-D092A19C63A3}" type="parTrans" cxnId="{0A91713D-D5E3-4164-91A9-223C97DD0FD2}">
      <dgm:prSet/>
      <dgm:spPr/>
      <dgm:t>
        <a:bodyPr/>
        <a:lstStyle/>
        <a:p>
          <a:endParaRPr lang="en-GB" sz="3200"/>
        </a:p>
      </dgm:t>
    </dgm:pt>
    <dgm:pt modelId="{0E68C40C-05BC-4841-9C59-DB37826AC233}" type="sibTrans" cxnId="{0A91713D-D5E3-4164-91A9-223C97DD0FD2}">
      <dgm:prSet/>
      <dgm:spPr/>
      <dgm:t>
        <a:bodyPr/>
        <a:lstStyle/>
        <a:p>
          <a:endParaRPr lang="en-GB" sz="3200"/>
        </a:p>
      </dgm:t>
    </dgm:pt>
    <dgm:pt modelId="{C45B98E6-4280-427F-854F-40983629D112}">
      <dgm:prSet phldrT="[Text]" phldr="0" custT="1"/>
      <dgm:spPr/>
      <dgm:t>
        <a:bodyPr/>
        <a:lstStyle/>
        <a:p>
          <a:r>
            <a:rPr lang="en-GB" sz="2800"/>
            <a:t>Interoperable</a:t>
          </a:r>
        </a:p>
      </dgm:t>
    </dgm:pt>
    <dgm:pt modelId="{78D6A7C4-50BE-4916-BB48-8CC225BC00B7}" type="parTrans" cxnId="{59A9C068-34CE-48DF-B2B8-DBD8D3BC8B2C}">
      <dgm:prSet/>
      <dgm:spPr/>
      <dgm:t>
        <a:bodyPr/>
        <a:lstStyle/>
        <a:p>
          <a:endParaRPr lang="en-GB" sz="3200"/>
        </a:p>
      </dgm:t>
    </dgm:pt>
    <dgm:pt modelId="{5062670C-90A5-43C3-B55C-747AE5B815F7}" type="sibTrans" cxnId="{59A9C068-34CE-48DF-B2B8-DBD8D3BC8B2C}">
      <dgm:prSet/>
      <dgm:spPr/>
      <dgm:t>
        <a:bodyPr/>
        <a:lstStyle/>
        <a:p>
          <a:endParaRPr lang="en-GB" sz="3200"/>
        </a:p>
      </dgm:t>
    </dgm:pt>
    <dgm:pt modelId="{3F737B69-345C-4A59-8F18-378BFB82A12F}">
      <dgm:prSet phldrT="[Text]" phldr="0" custT="1"/>
      <dgm:spPr/>
      <dgm:t>
        <a:bodyPr/>
        <a:lstStyle/>
        <a:p>
          <a:r>
            <a:rPr lang="en-GB" sz="2800"/>
            <a:t>Reusable</a:t>
          </a:r>
        </a:p>
      </dgm:t>
    </dgm:pt>
    <dgm:pt modelId="{6D003CA9-BA13-4E27-9558-59914DBB4FCC}" type="parTrans" cxnId="{593792A5-3AC6-4ED8-9E96-F55F4C9B55E0}">
      <dgm:prSet/>
      <dgm:spPr/>
      <dgm:t>
        <a:bodyPr/>
        <a:lstStyle/>
        <a:p>
          <a:endParaRPr lang="en-GB" sz="3200"/>
        </a:p>
      </dgm:t>
    </dgm:pt>
    <dgm:pt modelId="{4FE2C532-92C8-4158-9C3B-195ABFAB6748}" type="sibTrans" cxnId="{593792A5-3AC6-4ED8-9E96-F55F4C9B55E0}">
      <dgm:prSet/>
      <dgm:spPr/>
      <dgm:t>
        <a:bodyPr/>
        <a:lstStyle/>
        <a:p>
          <a:endParaRPr lang="en-GB" sz="3200"/>
        </a:p>
      </dgm:t>
    </dgm:pt>
    <dgm:pt modelId="{A799304E-F41C-4071-8CC8-90807782B01F}">
      <dgm:prSet phldrT="[Text]" phldr="0" custT="1"/>
      <dgm:spPr/>
      <dgm:t>
        <a:bodyPr/>
        <a:lstStyle/>
        <a:p>
          <a:r>
            <a:rPr lang="en-GB" sz="2400">
              <a:latin typeface="Aptos" panose="020B0004020202020204" pitchFamily="34" charset="0"/>
              <a:ea typeface="Aptos" panose="020B0004020202020204" pitchFamily="34" charset="0"/>
              <a:cs typeface="Times New Roman" panose="02020603050405020304" pitchFamily="18" charset="0"/>
            </a:rPr>
            <a:t>Projects and data indexed</a:t>
          </a:r>
          <a:endParaRPr lang="en-GB" sz="2400"/>
        </a:p>
      </dgm:t>
    </dgm:pt>
    <dgm:pt modelId="{A9C91E34-FF9F-4EFB-BFC4-0831E5952C0A}" type="parTrans" cxnId="{8CDB07BC-8EE3-4081-9B9F-B8FA73FC9096}">
      <dgm:prSet/>
      <dgm:spPr/>
      <dgm:t>
        <a:bodyPr/>
        <a:lstStyle/>
        <a:p>
          <a:endParaRPr lang="en-GB" sz="3200"/>
        </a:p>
      </dgm:t>
    </dgm:pt>
    <dgm:pt modelId="{F0150F04-22BF-4305-B62D-EC58121A2FB5}" type="sibTrans" cxnId="{8CDB07BC-8EE3-4081-9B9F-B8FA73FC9096}">
      <dgm:prSet/>
      <dgm:spPr/>
      <dgm:t>
        <a:bodyPr/>
        <a:lstStyle/>
        <a:p>
          <a:endParaRPr lang="en-GB" sz="3200"/>
        </a:p>
      </dgm:t>
    </dgm:pt>
    <dgm:pt modelId="{A399DC02-4AAA-4CC4-8219-6AE1A82058E5}">
      <dgm:prSet custT="1"/>
      <dgm:spPr/>
      <dgm:t>
        <a:bodyPr/>
        <a:lstStyle/>
        <a:p>
          <a:r>
            <a:rPr lang="en-GB" sz="2400">
              <a:latin typeface="Aptos" panose="020B0004020202020204" pitchFamily="34" charset="0"/>
              <a:ea typeface="Aptos" panose="020B0004020202020204" pitchFamily="34" charset="0"/>
              <a:cs typeface="Times New Roman" panose="02020603050405020304" pitchFamily="18" charset="0"/>
            </a:rPr>
            <a:t>DOIs available</a:t>
          </a:r>
          <a:endParaRPr lang="en-GB" sz="2400"/>
        </a:p>
      </dgm:t>
    </dgm:pt>
    <dgm:pt modelId="{A3C7CC8B-D207-40F5-87AA-CB093366FD89}" type="parTrans" cxnId="{BF088CE6-B6D5-438D-B60D-61A60E4D0A8E}">
      <dgm:prSet/>
      <dgm:spPr/>
      <dgm:t>
        <a:bodyPr/>
        <a:lstStyle/>
        <a:p>
          <a:endParaRPr lang="en-GB" sz="3200"/>
        </a:p>
      </dgm:t>
    </dgm:pt>
    <dgm:pt modelId="{20560A48-D8AC-4009-9C7C-3DA79C3FE3C3}" type="sibTrans" cxnId="{BF088CE6-B6D5-438D-B60D-61A60E4D0A8E}">
      <dgm:prSet/>
      <dgm:spPr/>
      <dgm:t>
        <a:bodyPr/>
        <a:lstStyle/>
        <a:p>
          <a:endParaRPr lang="en-GB" sz="3200"/>
        </a:p>
      </dgm:t>
    </dgm:pt>
    <dgm:pt modelId="{8D9DF879-D918-4CE0-B4D5-65CF3A18E04A}">
      <dgm:prSet phldrT="[Text]" phldr="0" custT="1"/>
      <dgm:spPr/>
      <dgm:t>
        <a:bodyPr/>
        <a:lstStyle/>
        <a:p>
          <a:r>
            <a:rPr lang="en-GB" sz="2400">
              <a:solidFill>
                <a:srgbClr val="0C0C0C"/>
              </a:solidFill>
            </a:rPr>
            <a:t>Public sharing</a:t>
          </a:r>
          <a:endParaRPr lang="en-GB" sz="2400"/>
        </a:p>
      </dgm:t>
    </dgm:pt>
    <dgm:pt modelId="{00D3169A-4089-4E7E-8472-53BA1871DEAC}" type="parTrans" cxnId="{E87C41BF-F1F4-4C08-A3A2-0A61AF217BD3}">
      <dgm:prSet/>
      <dgm:spPr/>
      <dgm:t>
        <a:bodyPr/>
        <a:lstStyle/>
        <a:p>
          <a:endParaRPr lang="en-GB" sz="3200"/>
        </a:p>
      </dgm:t>
    </dgm:pt>
    <dgm:pt modelId="{28AABAF3-A2AD-49AF-BDDF-D9D3A4ABD708}" type="sibTrans" cxnId="{E87C41BF-F1F4-4C08-A3A2-0A61AF217BD3}">
      <dgm:prSet/>
      <dgm:spPr/>
      <dgm:t>
        <a:bodyPr/>
        <a:lstStyle/>
        <a:p>
          <a:endParaRPr lang="en-GB" sz="3200"/>
        </a:p>
      </dgm:t>
    </dgm:pt>
    <dgm:pt modelId="{812226DC-68E5-4E1C-BD0A-8D17D8CD2F12}">
      <dgm:prSet custT="1"/>
      <dgm:spPr/>
      <dgm:t>
        <a:bodyPr/>
        <a:lstStyle/>
        <a:p>
          <a:r>
            <a:rPr lang="en-GB" sz="2400">
              <a:solidFill>
                <a:srgbClr val="0C0C0C"/>
              </a:solidFill>
            </a:rPr>
            <a:t>Embargo options</a:t>
          </a:r>
        </a:p>
      </dgm:t>
    </dgm:pt>
    <dgm:pt modelId="{C62F18A9-2835-4CEA-8D11-6FF48301774A}" type="parTrans" cxnId="{A7D868B7-4F74-4233-B8BE-EA3DCC1AAEE6}">
      <dgm:prSet/>
      <dgm:spPr/>
      <dgm:t>
        <a:bodyPr/>
        <a:lstStyle/>
        <a:p>
          <a:endParaRPr lang="en-GB" sz="3200"/>
        </a:p>
      </dgm:t>
    </dgm:pt>
    <dgm:pt modelId="{AD4ADF0B-DCAA-495E-B406-89B62EB625A9}" type="sibTrans" cxnId="{A7D868B7-4F74-4233-B8BE-EA3DCC1AAEE6}">
      <dgm:prSet/>
      <dgm:spPr/>
      <dgm:t>
        <a:bodyPr/>
        <a:lstStyle/>
        <a:p>
          <a:endParaRPr lang="en-GB" sz="3200"/>
        </a:p>
      </dgm:t>
    </dgm:pt>
    <dgm:pt modelId="{D142A9D5-3659-481B-B1D4-BED9BDAC86C0}">
      <dgm:prSet phldrT="[Text]" phldr="0" custT="1"/>
      <dgm:spPr/>
      <dgm:t>
        <a:bodyPr/>
        <a:lstStyle/>
        <a:p>
          <a:r>
            <a:rPr lang="en-GB" sz="2400">
              <a:solidFill>
                <a:srgbClr val="0C0C0C"/>
              </a:solidFill>
            </a:rPr>
            <a:t>Supports metadata</a:t>
          </a:r>
          <a:endParaRPr lang="en-GB" sz="2400"/>
        </a:p>
      </dgm:t>
    </dgm:pt>
    <dgm:pt modelId="{90D8DA60-DD37-4C82-A10E-91720B51D816}" type="parTrans" cxnId="{B96C09B5-86BF-47D9-9F95-3AEAC1BD46F9}">
      <dgm:prSet/>
      <dgm:spPr/>
      <dgm:t>
        <a:bodyPr/>
        <a:lstStyle/>
        <a:p>
          <a:endParaRPr lang="en-GB" sz="3200"/>
        </a:p>
      </dgm:t>
    </dgm:pt>
    <dgm:pt modelId="{FDCE3EBB-22E5-46FB-9B9C-B502320E0ACF}" type="sibTrans" cxnId="{B96C09B5-86BF-47D9-9F95-3AEAC1BD46F9}">
      <dgm:prSet/>
      <dgm:spPr/>
      <dgm:t>
        <a:bodyPr/>
        <a:lstStyle/>
        <a:p>
          <a:endParaRPr lang="en-GB" sz="3200"/>
        </a:p>
      </dgm:t>
    </dgm:pt>
    <dgm:pt modelId="{E5DAAE93-906A-425A-8F33-9EF4D4D78242}">
      <dgm:prSet custT="1"/>
      <dgm:spPr/>
      <dgm:t>
        <a:bodyPr/>
        <a:lstStyle/>
        <a:p>
          <a:r>
            <a:rPr lang="en-GB" sz="2400">
              <a:solidFill>
                <a:srgbClr val="0C0C0C"/>
              </a:solidFill>
            </a:rPr>
            <a:t>Common file types</a:t>
          </a:r>
        </a:p>
      </dgm:t>
    </dgm:pt>
    <dgm:pt modelId="{E93A7751-B1E6-4624-927C-C586CBC9DA8E}" type="parTrans" cxnId="{B26BD8D2-141B-4082-95A6-CC521D93268D}">
      <dgm:prSet/>
      <dgm:spPr/>
      <dgm:t>
        <a:bodyPr/>
        <a:lstStyle/>
        <a:p>
          <a:endParaRPr lang="en-GB" sz="3200"/>
        </a:p>
      </dgm:t>
    </dgm:pt>
    <dgm:pt modelId="{41832F3C-B51E-4D05-AD0D-E32CC6571206}" type="sibTrans" cxnId="{B26BD8D2-141B-4082-95A6-CC521D93268D}">
      <dgm:prSet/>
      <dgm:spPr/>
      <dgm:t>
        <a:bodyPr/>
        <a:lstStyle/>
        <a:p>
          <a:endParaRPr lang="en-GB" sz="3200"/>
        </a:p>
      </dgm:t>
    </dgm:pt>
    <dgm:pt modelId="{4BCCB7A8-4E9D-444A-A313-62B2757C53FE}">
      <dgm:prSet phldrT="[Text]" phldr="0" custT="1"/>
      <dgm:spPr/>
      <dgm:t>
        <a:bodyPr/>
        <a:lstStyle/>
        <a:p>
          <a:r>
            <a:rPr lang="en-GB" sz="2400">
              <a:solidFill>
                <a:srgbClr val="0C0C0C"/>
              </a:solidFill>
              <a:effectLst/>
              <a:latin typeface="Aptos" panose="020B0004020202020204" pitchFamily="34" charset="0"/>
              <a:ea typeface="Aptos" panose="020B0004020202020204" pitchFamily="34" charset="0"/>
              <a:cs typeface="Times New Roman" panose="02020603050405020304" pitchFamily="18" charset="0"/>
            </a:rPr>
            <a:t>Wikis</a:t>
          </a:r>
          <a:endParaRPr lang="en-GB" sz="2400"/>
        </a:p>
      </dgm:t>
    </dgm:pt>
    <dgm:pt modelId="{98549AA1-19C2-4FDD-9AC6-23515461BC0A}" type="parTrans" cxnId="{EA25561B-EF94-4721-AB91-28334F6115B0}">
      <dgm:prSet/>
      <dgm:spPr/>
      <dgm:t>
        <a:bodyPr/>
        <a:lstStyle/>
        <a:p>
          <a:endParaRPr lang="en-GB" sz="3200"/>
        </a:p>
      </dgm:t>
    </dgm:pt>
    <dgm:pt modelId="{2B72BA70-9D56-46DB-8973-5F69CA0B9359}" type="sibTrans" cxnId="{EA25561B-EF94-4721-AB91-28334F6115B0}">
      <dgm:prSet/>
      <dgm:spPr/>
      <dgm:t>
        <a:bodyPr/>
        <a:lstStyle/>
        <a:p>
          <a:endParaRPr lang="en-GB" sz="3200"/>
        </a:p>
      </dgm:t>
    </dgm:pt>
    <dgm:pt modelId="{77BA0582-C98E-4711-8141-2D648E3727EC}">
      <dgm:prSet custT="1"/>
      <dgm:spPr/>
      <dgm:t>
        <a:bodyPr/>
        <a:lstStyle/>
        <a:p>
          <a:r>
            <a:rPr lang="en-GB" sz="2400">
              <a:solidFill>
                <a:srgbClr val="0C0C0C"/>
              </a:solidFill>
              <a:latin typeface="Aptos" panose="020B0004020202020204" pitchFamily="34" charset="0"/>
              <a:ea typeface="Aptos" panose="020B0004020202020204" pitchFamily="34" charset="0"/>
              <a:cs typeface="Times New Roman" panose="02020603050405020304" pitchFamily="18" charset="0"/>
            </a:rPr>
            <a:t>s</a:t>
          </a:r>
          <a:r>
            <a:rPr lang="en-GB" sz="2400">
              <a:solidFill>
                <a:srgbClr val="0C0C0C"/>
              </a:solidFill>
              <a:effectLst/>
              <a:latin typeface="Aptos" panose="020B0004020202020204" pitchFamily="34" charset="0"/>
              <a:ea typeface="Aptos" panose="020B0004020202020204" pitchFamily="34" charset="0"/>
              <a:cs typeface="Times New Roman" panose="02020603050405020304" pitchFamily="18" charset="0"/>
            </a:rPr>
            <a:t>tructured templates</a:t>
          </a:r>
          <a:endParaRPr lang="en-GB" sz="2400">
            <a:solidFill>
              <a:srgbClr val="0C0C0C"/>
            </a:solidFill>
          </a:endParaRPr>
        </a:p>
      </dgm:t>
    </dgm:pt>
    <dgm:pt modelId="{FF71F3D9-7AB0-412E-81BF-61C4866EADF7}" type="parTrans" cxnId="{7718A782-281A-44B3-9A1B-B263F8BFA959}">
      <dgm:prSet/>
      <dgm:spPr/>
      <dgm:t>
        <a:bodyPr/>
        <a:lstStyle/>
        <a:p>
          <a:endParaRPr lang="en-GB" sz="3200"/>
        </a:p>
      </dgm:t>
    </dgm:pt>
    <dgm:pt modelId="{660A5326-BF81-4B5B-B2EC-65D161024328}" type="sibTrans" cxnId="{7718A782-281A-44B3-9A1B-B263F8BFA959}">
      <dgm:prSet/>
      <dgm:spPr/>
      <dgm:t>
        <a:bodyPr/>
        <a:lstStyle/>
        <a:p>
          <a:endParaRPr lang="en-GB" sz="3200"/>
        </a:p>
      </dgm:t>
    </dgm:pt>
    <dgm:pt modelId="{36C7BAE8-996D-4050-BBD4-F3E3AE5C275E}" type="pres">
      <dgm:prSet presAssocID="{40D6252A-E3E8-41D4-A6F7-F677091A3BD8}" presName="Name0" presStyleCnt="0">
        <dgm:presLayoutVars>
          <dgm:dir/>
          <dgm:resizeHandles val="exact"/>
        </dgm:presLayoutVars>
      </dgm:prSet>
      <dgm:spPr/>
    </dgm:pt>
    <dgm:pt modelId="{63F61B72-2E8C-4254-B9C5-3BAFBB15F319}" type="pres">
      <dgm:prSet presAssocID="{DB1ECA26-DBEC-4EAD-9B30-D8C3FB1ADAB6}" presName="composite" presStyleCnt="0"/>
      <dgm:spPr/>
    </dgm:pt>
    <dgm:pt modelId="{52A1B9B4-18E1-4F20-B73A-9C51147EEB3F}" type="pres">
      <dgm:prSet presAssocID="{DB1ECA26-DBEC-4EAD-9B30-D8C3FB1ADAB6}" presName="bgChev" presStyleLbl="node1" presStyleIdx="0" presStyleCnt="4"/>
      <dgm:spPr/>
    </dgm:pt>
    <dgm:pt modelId="{14A14764-874D-46A8-B56A-EE1720B9B3EA}" type="pres">
      <dgm:prSet presAssocID="{DB1ECA26-DBEC-4EAD-9B30-D8C3FB1ADAB6}" presName="txNode" presStyleLbl="fgAcc1" presStyleIdx="0" presStyleCnt="4" custScaleX="113374" custScaleY="297598" custLinFactNeighborX="1951" custLinFactNeighborY="-2609">
        <dgm:presLayoutVars>
          <dgm:bulletEnabled val="1"/>
        </dgm:presLayoutVars>
      </dgm:prSet>
      <dgm:spPr/>
    </dgm:pt>
    <dgm:pt modelId="{B9415BEA-1116-41E3-909B-2E0318A8D96E}" type="pres">
      <dgm:prSet presAssocID="{51BAF1B6-3772-47A7-ADD8-B8FD51E7585A}" presName="compositeSpace" presStyleCnt="0"/>
      <dgm:spPr/>
    </dgm:pt>
    <dgm:pt modelId="{0BBB32CB-5019-48B0-A288-C83DE5DF8C90}" type="pres">
      <dgm:prSet presAssocID="{7B09C16E-B93E-440E-9B2B-F71ED567E14B}" presName="composite" presStyleCnt="0"/>
      <dgm:spPr/>
    </dgm:pt>
    <dgm:pt modelId="{E018C797-B64B-441B-A793-D9957F352976}" type="pres">
      <dgm:prSet presAssocID="{7B09C16E-B93E-440E-9B2B-F71ED567E14B}" presName="bgChev" presStyleLbl="node1" presStyleIdx="1" presStyleCnt="4"/>
      <dgm:spPr/>
    </dgm:pt>
    <dgm:pt modelId="{BFC202E5-E1AA-4601-B99D-A78C0C14D58B}" type="pres">
      <dgm:prSet presAssocID="{7B09C16E-B93E-440E-9B2B-F71ED567E14B}" presName="txNode" presStyleLbl="fgAcc1" presStyleIdx="1" presStyleCnt="4" custScaleX="116909" custScaleY="291109">
        <dgm:presLayoutVars>
          <dgm:bulletEnabled val="1"/>
        </dgm:presLayoutVars>
      </dgm:prSet>
      <dgm:spPr/>
    </dgm:pt>
    <dgm:pt modelId="{68F3EAED-F148-49E9-928F-E92660729D0A}" type="pres">
      <dgm:prSet presAssocID="{0E68C40C-05BC-4841-9C59-DB37826AC233}" presName="compositeSpace" presStyleCnt="0"/>
      <dgm:spPr/>
    </dgm:pt>
    <dgm:pt modelId="{F0B2DA0A-A36F-4FBA-BFA1-92E777BA4238}" type="pres">
      <dgm:prSet presAssocID="{C45B98E6-4280-427F-854F-40983629D112}" presName="composite" presStyleCnt="0"/>
      <dgm:spPr/>
    </dgm:pt>
    <dgm:pt modelId="{FBE754BE-7B48-4136-8565-0921A70AA79D}" type="pres">
      <dgm:prSet presAssocID="{C45B98E6-4280-427F-854F-40983629D112}" presName="bgChev" presStyleLbl="node1" presStyleIdx="2" presStyleCnt="4"/>
      <dgm:spPr/>
    </dgm:pt>
    <dgm:pt modelId="{3581E160-DEED-4F99-945D-8221D2765A90}" type="pres">
      <dgm:prSet presAssocID="{C45B98E6-4280-427F-854F-40983629D112}" presName="txNode" presStyleLbl="fgAcc1" presStyleIdx="2" presStyleCnt="4" custScaleX="134533" custScaleY="294855">
        <dgm:presLayoutVars>
          <dgm:bulletEnabled val="1"/>
        </dgm:presLayoutVars>
      </dgm:prSet>
      <dgm:spPr/>
    </dgm:pt>
    <dgm:pt modelId="{FBB203E2-F83E-4998-8FB2-A67211B7CD92}" type="pres">
      <dgm:prSet presAssocID="{5062670C-90A5-43C3-B55C-747AE5B815F7}" presName="compositeSpace" presStyleCnt="0"/>
      <dgm:spPr/>
    </dgm:pt>
    <dgm:pt modelId="{C81116A0-F325-454E-9AC0-BC919BDCB3B8}" type="pres">
      <dgm:prSet presAssocID="{3F737B69-345C-4A59-8F18-378BFB82A12F}" presName="composite" presStyleCnt="0"/>
      <dgm:spPr/>
    </dgm:pt>
    <dgm:pt modelId="{642233FE-0652-4061-B088-38F79407AF4A}" type="pres">
      <dgm:prSet presAssocID="{3F737B69-345C-4A59-8F18-378BFB82A12F}" presName="bgChev" presStyleLbl="node1" presStyleIdx="3" presStyleCnt="4"/>
      <dgm:spPr/>
    </dgm:pt>
    <dgm:pt modelId="{6CADE85A-B5D0-449C-B074-2E17908BCA58}" type="pres">
      <dgm:prSet presAssocID="{3F737B69-345C-4A59-8F18-378BFB82A12F}" presName="txNode" presStyleLbl="fgAcc1" presStyleIdx="3" presStyleCnt="4" custScaleX="116090" custScaleY="305315">
        <dgm:presLayoutVars>
          <dgm:bulletEnabled val="1"/>
        </dgm:presLayoutVars>
      </dgm:prSet>
      <dgm:spPr/>
    </dgm:pt>
  </dgm:ptLst>
  <dgm:cxnLst>
    <dgm:cxn modelId="{65B0F412-B2CA-403C-AC19-87E41546CBC7}" type="presOf" srcId="{DB1ECA26-DBEC-4EAD-9B30-D8C3FB1ADAB6}" destId="{14A14764-874D-46A8-B56A-EE1720B9B3EA}" srcOrd="0" destOrd="0" presId="urn:microsoft.com/office/officeart/2005/8/layout/chevronAccent+Icon"/>
    <dgm:cxn modelId="{EA25561B-EF94-4721-AB91-28334F6115B0}" srcId="{3F737B69-345C-4A59-8F18-378BFB82A12F}" destId="{4BCCB7A8-4E9D-444A-A313-62B2757C53FE}" srcOrd="0" destOrd="0" parTransId="{98549AA1-19C2-4FDD-9AC6-23515461BC0A}" sibTransId="{2B72BA70-9D56-46DB-8973-5F69CA0B9359}"/>
    <dgm:cxn modelId="{0A91713D-D5E3-4164-91A9-223C97DD0FD2}" srcId="{40D6252A-E3E8-41D4-A6F7-F677091A3BD8}" destId="{7B09C16E-B93E-440E-9B2B-F71ED567E14B}" srcOrd="1" destOrd="0" parTransId="{6241C17B-7442-43BC-9E2E-D092A19C63A3}" sibTransId="{0E68C40C-05BC-4841-9C59-DB37826AC233}"/>
    <dgm:cxn modelId="{2341F761-622F-4876-A2B2-7A2BB6EF935E}" type="presOf" srcId="{4BCCB7A8-4E9D-444A-A313-62B2757C53FE}" destId="{6CADE85A-B5D0-449C-B074-2E17908BCA58}" srcOrd="0" destOrd="1" presId="urn:microsoft.com/office/officeart/2005/8/layout/chevronAccent+Icon"/>
    <dgm:cxn modelId="{3C2E4265-98A1-4407-8685-C46935AA051E}" srcId="{40D6252A-E3E8-41D4-A6F7-F677091A3BD8}" destId="{DB1ECA26-DBEC-4EAD-9B30-D8C3FB1ADAB6}" srcOrd="0" destOrd="0" parTransId="{1A3626F4-BD81-45C3-B707-5A62D72ABA05}" sibTransId="{51BAF1B6-3772-47A7-ADD8-B8FD51E7585A}"/>
    <dgm:cxn modelId="{59A9C068-34CE-48DF-B2B8-DBD8D3BC8B2C}" srcId="{40D6252A-E3E8-41D4-A6F7-F677091A3BD8}" destId="{C45B98E6-4280-427F-854F-40983629D112}" srcOrd="2" destOrd="0" parTransId="{78D6A7C4-50BE-4916-BB48-8CC225BC00B7}" sibTransId="{5062670C-90A5-43C3-B55C-747AE5B815F7}"/>
    <dgm:cxn modelId="{9E5B046C-89BC-4927-A789-E3B3858E9E8F}" type="presOf" srcId="{40D6252A-E3E8-41D4-A6F7-F677091A3BD8}" destId="{36C7BAE8-996D-4050-BBD4-F3E3AE5C275E}" srcOrd="0" destOrd="0" presId="urn:microsoft.com/office/officeart/2005/8/layout/chevronAccent+Icon"/>
    <dgm:cxn modelId="{298DD67C-75B5-4763-970C-59715C6ADB23}" type="presOf" srcId="{C45B98E6-4280-427F-854F-40983629D112}" destId="{3581E160-DEED-4F99-945D-8221D2765A90}" srcOrd="0" destOrd="0" presId="urn:microsoft.com/office/officeart/2005/8/layout/chevronAccent+Icon"/>
    <dgm:cxn modelId="{C2FD367E-D54F-4FF0-B7C3-350A29393D4A}" type="presOf" srcId="{D142A9D5-3659-481B-B1D4-BED9BDAC86C0}" destId="{3581E160-DEED-4F99-945D-8221D2765A90}" srcOrd="0" destOrd="1" presId="urn:microsoft.com/office/officeart/2005/8/layout/chevronAccent+Icon"/>
    <dgm:cxn modelId="{7718A782-281A-44B3-9A1B-B263F8BFA959}" srcId="{3F737B69-345C-4A59-8F18-378BFB82A12F}" destId="{77BA0582-C98E-4711-8141-2D648E3727EC}" srcOrd="1" destOrd="0" parTransId="{FF71F3D9-7AB0-412E-81BF-61C4866EADF7}" sibTransId="{660A5326-BF81-4B5B-B2EC-65D161024328}"/>
    <dgm:cxn modelId="{8EB73AA1-F215-4404-8633-09E34923B0B6}" type="presOf" srcId="{7B09C16E-B93E-440E-9B2B-F71ED567E14B}" destId="{BFC202E5-E1AA-4601-B99D-A78C0C14D58B}" srcOrd="0" destOrd="0" presId="urn:microsoft.com/office/officeart/2005/8/layout/chevronAccent+Icon"/>
    <dgm:cxn modelId="{593792A5-3AC6-4ED8-9E96-F55F4C9B55E0}" srcId="{40D6252A-E3E8-41D4-A6F7-F677091A3BD8}" destId="{3F737B69-345C-4A59-8F18-378BFB82A12F}" srcOrd="3" destOrd="0" parTransId="{6D003CA9-BA13-4E27-9558-59914DBB4FCC}" sibTransId="{4FE2C532-92C8-4158-9C3B-195ABFAB6748}"/>
    <dgm:cxn modelId="{75D327AF-86A5-4C79-B096-9F53A6C77DAD}" type="presOf" srcId="{812226DC-68E5-4E1C-BD0A-8D17D8CD2F12}" destId="{BFC202E5-E1AA-4601-B99D-A78C0C14D58B}" srcOrd="0" destOrd="2" presId="urn:microsoft.com/office/officeart/2005/8/layout/chevronAccent+Icon"/>
    <dgm:cxn modelId="{B96C09B5-86BF-47D9-9F95-3AEAC1BD46F9}" srcId="{C45B98E6-4280-427F-854F-40983629D112}" destId="{D142A9D5-3659-481B-B1D4-BED9BDAC86C0}" srcOrd="0" destOrd="0" parTransId="{90D8DA60-DD37-4C82-A10E-91720B51D816}" sibTransId="{FDCE3EBB-22E5-46FB-9B9C-B502320E0ACF}"/>
    <dgm:cxn modelId="{F1C26EB6-4CB1-46BA-95A6-C09118B28049}" type="presOf" srcId="{3F737B69-345C-4A59-8F18-378BFB82A12F}" destId="{6CADE85A-B5D0-449C-B074-2E17908BCA58}" srcOrd="0" destOrd="0" presId="urn:microsoft.com/office/officeart/2005/8/layout/chevronAccent+Icon"/>
    <dgm:cxn modelId="{A7D868B7-4F74-4233-B8BE-EA3DCC1AAEE6}" srcId="{7B09C16E-B93E-440E-9B2B-F71ED567E14B}" destId="{812226DC-68E5-4E1C-BD0A-8D17D8CD2F12}" srcOrd="1" destOrd="0" parTransId="{C62F18A9-2835-4CEA-8D11-6FF48301774A}" sibTransId="{AD4ADF0B-DCAA-495E-B406-89B62EB625A9}"/>
    <dgm:cxn modelId="{817CAFB7-655F-4BFB-A8B7-1029F326A0A3}" type="presOf" srcId="{77BA0582-C98E-4711-8141-2D648E3727EC}" destId="{6CADE85A-B5D0-449C-B074-2E17908BCA58}" srcOrd="0" destOrd="2" presId="urn:microsoft.com/office/officeart/2005/8/layout/chevronAccent+Icon"/>
    <dgm:cxn modelId="{8CDB07BC-8EE3-4081-9B9F-B8FA73FC9096}" srcId="{DB1ECA26-DBEC-4EAD-9B30-D8C3FB1ADAB6}" destId="{A799304E-F41C-4071-8CC8-90807782B01F}" srcOrd="0" destOrd="0" parTransId="{A9C91E34-FF9F-4EFB-BFC4-0831E5952C0A}" sibTransId="{F0150F04-22BF-4305-B62D-EC58121A2FB5}"/>
    <dgm:cxn modelId="{AD45E3BC-935A-40B7-AF7A-34FD148A90A1}" type="presOf" srcId="{A399DC02-4AAA-4CC4-8219-6AE1A82058E5}" destId="{14A14764-874D-46A8-B56A-EE1720B9B3EA}" srcOrd="0" destOrd="2" presId="urn:microsoft.com/office/officeart/2005/8/layout/chevronAccent+Icon"/>
    <dgm:cxn modelId="{61AEF7BC-41B4-441A-B7AE-A229C022717C}" type="presOf" srcId="{E5DAAE93-906A-425A-8F33-9EF4D4D78242}" destId="{3581E160-DEED-4F99-945D-8221D2765A90}" srcOrd="0" destOrd="2" presId="urn:microsoft.com/office/officeart/2005/8/layout/chevronAccent+Icon"/>
    <dgm:cxn modelId="{E87C41BF-F1F4-4C08-A3A2-0A61AF217BD3}" srcId="{7B09C16E-B93E-440E-9B2B-F71ED567E14B}" destId="{8D9DF879-D918-4CE0-B4D5-65CF3A18E04A}" srcOrd="0" destOrd="0" parTransId="{00D3169A-4089-4E7E-8472-53BA1871DEAC}" sibTransId="{28AABAF3-A2AD-49AF-BDDF-D9D3A4ABD708}"/>
    <dgm:cxn modelId="{FE4202CE-3507-4708-A90C-86BB3119B225}" type="presOf" srcId="{8D9DF879-D918-4CE0-B4D5-65CF3A18E04A}" destId="{BFC202E5-E1AA-4601-B99D-A78C0C14D58B}" srcOrd="0" destOrd="1" presId="urn:microsoft.com/office/officeart/2005/8/layout/chevronAccent+Icon"/>
    <dgm:cxn modelId="{A1421DD2-F128-46B8-A872-255C34E3CBEE}" type="presOf" srcId="{A799304E-F41C-4071-8CC8-90807782B01F}" destId="{14A14764-874D-46A8-B56A-EE1720B9B3EA}" srcOrd="0" destOrd="1" presId="urn:microsoft.com/office/officeart/2005/8/layout/chevronAccent+Icon"/>
    <dgm:cxn modelId="{B26BD8D2-141B-4082-95A6-CC521D93268D}" srcId="{C45B98E6-4280-427F-854F-40983629D112}" destId="{E5DAAE93-906A-425A-8F33-9EF4D4D78242}" srcOrd="1" destOrd="0" parTransId="{E93A7751-B1E6-4624-927C-C586CBC9DA8E}" sibTransId="{41832F3C-B51E-4D05-AD0D-E32CC6571206}"/>
    <dgm:cxn modelId="{BF088CE6-B6D5-438D-B60D-61A60E4D0A8E}" srcId="{DB1ECA26-DBEC-4EAD-9B30-D8C3FB1ADAB6}" destId="{A399DC02-4AAA-4CC4-8219-6AE1A82058E5}" srcOrd="1" destOrd="0" parTransId="{A3C7CC8B-D207-40F5-87AA-CB093366FD89}" sibTransId="{20560A48-D8AC-4009-9C7C-3DA79C3FE3C3}"/>
    <dgm:cxn modelId="{B68F90D2-D091-44A9-8DF7-1F98E6CEAF9C}" type="presParOf" srcId="{36C7BAE8-996D-4050-BBD4-F3E3AE5C275E}" destId="{63F61B72-2E8C-4254-B9C5-3BAFBB15F319}" srcOrd="0" destOrd="0" presId="urn:microsoft.com/office/officeart/2005/8/layout/chevronAccent+Icon"/>
    <dgm:cxn modelId="{92B57A59-8C81-4401-B0B7-C62D234B7840}" type="presParOf" srcId="{63F61B72-2E8C-4254-B9C5-3BAFBB15F319}" destId="{52A1B9B4-18E1-4F20-B73A-9C51147EEB3F}" srcOrd="0" destOrd="0" presId="urn:microsoft.com/office/officeart/2005/8/layout/chevronAccent+Icon"/>
    <dgm:cxn modelId="{1B17F401-B0F7-4608-8F3F-67FFDABD4A4F}" type="presParOf" srcId="{63F61B72-2E8C-4254-B9C5-3BAFBB15F319}" destId="{14A14764-874D-46A8-B56A-EE1720B9B3EA}" srcOrd="1" destOrd="0" presId="urn:microsoft.com/office/officeart/2005/8/layout/chevronAccent+Icon"/>
    <dgm:cxn modelId="{E1265FEC-5FDE-46C0-8189-136003715CFF}" type="presParOf" srcId="{36C7BAE8-996D-4050-BBD4-F3E3AE5C275E}" destId="{B9415BEA-1116-41E3-909B-2E0318A8D96E}" srcOrd="1" destOrd="0" presId="urn:microsoft.com/office/officeart/2005/8/layout/chevronAccent+Icon"/>
    <dgm:cxn modelId="{90AF68EB-522B-4AE7-BC2D-A2F68B70E50C}" type="presParOf" srcId="{36C7BAE8-996D-4050-BBD4-F3E3AE5C275E}" destId="{0BBB32CB-5019-48B0-A288-C83DE5DF8C90}" srcOrd="2" destOrd="0" presId="urn:microsoft.com/office/officeart/2005/8/layout/chevronAccent+Icon"/>
    <dgm:cxn modelId="{1E523706-B35C-4589-9070-B406D8AF383E}" type="presParOf" srcId="{0BBB32CB-5019-48B0-A288-C83DE5DF8C90}" destId="{E018C797-B64B-441B-A793-D9957F352976}" srcOrd="0" destOrd="0" presId="urn:microsoft.com/office/officeart/2005/8/layout/chevronAccent+Icon"/>
    <dgm:cxn modelId="{6CAB2080-B668-4AE0-9B65-CE304E23B33F}" type="presParOf" srcId="{0BBB32CB-5019-48B0-A288-C83DE5DF8C90}" destId="{BFC202E5-E1AA-4601-B99D-A78C0C14D58B}" srcOrd="1" destOrd="0" presId="urn:microsoft.com/office/officeart/2005/8/layout/chevronAccent+Icon"/>
    <dgm:cxn modelId="{094F46B5-30E7-450F-A979-10294D1562B1}" type="presParOf" srcId="{36C7BAE8-996D-4050-BBD4-F3E3AE5C275E}" destId="{68F3EAED-F148-49E9-928F-E92660729D0A}" srcOrd="3" destOrd="0" presId="urn:microsoft.com/office/officeart/2005/8/layout/chevronAccent+Icon"/>
    <dgm:cxn modelId="{D76C1442-8539-4B42-BD24-D7FE0DF6E40F}" type="presParOf" srcId="{36C7BAE8-996D-4050-BBD4-F3E3AE5C275E}" destId="{F0B2DA0A-A36F-4FBA-BFA1-92E777BA4238}" srcOrd="4" destOrd="0" presId="urn:microsoft.com/office/officeart/2005/8/layout/chevronAccent+Icon"/>
    <dgm:cxn modelId="{C1F96BEE-6249-4750-80AA-073ED0CDB2A0}" type="presParOf" srcId="{F0B2DA0A-A36F-4FBA-BFA1-92E777BA4238}" destId="{FBE754BE-7B48-4136-8565-0921A70AA79D}" srcOrd="0" destOrd="0" presId="urn:microsoft.com/office/officeart/2005/8/layout/chevronAccent+Icon"/>
    <dgm:cxn modelId="{52FDFCB2-CA5F-4718-8098-2A064CD63608}" type="presParOf" srcId="{F0B2DA0A-A36F-4FBA-BFA1-92E777BA4238}" destId="{3581E160-DEED-4F99-945D-8221D2765A90}" srcOrd="1" destOrd="0" presId="urn:microsoft.com/office/officeart/2005/8/layout/chevronAccent+Icon"/>
    <dgm:cxn modelId="{EB1AAEA5-E1EC-4B01-80C9-5655ACD89855}" type="presParOf" srcId="{36C7BAE8-996D-4050-BBD4-F3E3AE5C275E}" destId="{FBB203E2-F83E-4998-8FB2-A67211B7CD92}" srcOrd="5" destOrd="0" presId="urn:microsoft.com/office/officeart/2005/8/layout/chevronAccent+Icon"/>
    <dgm:cxn modelId="{7CAE4CBC-367E-483E-BAB2-D503AED8CDF0}" type="presParOf" srcId="{36C7BAE8-996D-4050-BBD4-F3E3AE5C275E}" destId="{C81116A0-F325-454E-9AC0-BC919BDCB3B8}" srcOrd="6" destOrd="0" presId="urn:microsoft.com/office/officeart/2005/8/layout/chevronAccent+Icon"/>
    <dgm:cxn modelId="{ECFEFE2C-8853-4A26-A02D-91BE69306D79}" type="presParOf" srcId="{C81116A0-F325-454E-9AC0-BC919BDCB3B8}" destId="{642233FE-0652-4061-B088-38F79407AF4A}" srcOrd="0" destOrd="0" presId="urn:microsoft.com/office/officeart/2005/8/layout/chevronAccent+Icon"/>
    <dgm:cxn modelId="{BDEFFB82-9359-4939-83BC-874AAA835F4B}" type="presParOf" srcId="{C81116A0-F325-454E-9AC0-BC919BDCB3B8}" destId="{6CADE85A-B5D0-449C-B074-2E17908BCA58}" srcOrd="1" destOrd="0" presId="urn:microsoft.com/office/officeart/2005/8/layout/chevronAccent+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82AD462-CC2C-4AD0-BD83-9FBFD477D15F}"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98D4BA72-C35D-454C-AC18-035D2A90EBD8}">
      <dgm:prSet phldrT="[Text]" phldr="0" custT="1"/>
      <dgm:spPr/>
      <dgm:t>
        <a:bodyPr/>
        <a:lstStyle/>
        <a:p>
          <a:r>
            <a:rPr lang="en-GB" sz="3200" b="1"/>
            <a:t>Individual project</a:t>
          </a:r>
        </a:p>
      </dgm:t>
    </dgm:pt>
    <dgm:pt modelId="{09E717E3-A487-4699-891B-23E5E3BA8C82}" type="parTrans" cxnId="{3F3CBA20-162C-4118-A2D3-6706A835B781}">
      <dgm:prSet/>
      <dgm:spPr/>
      <dgm:t>
        <a:bodyPr/>
        <a:lstStyle/>
        <a:p>
          <a:endParaRPr lang="en-GB"/>
        </a:p>
      </dgm:t>
    </dgm:pt>
    <dgm:pt modelId="{F66570E5-D3FE-4D9C-BABC-9A0696C6B07D}" type="sibTrans" cxnId="{3F3CBA20-162C-4118-A2D3-6706A835B781}">
      <dgm:prSet/>
      <dgm:spPr/>
      <dgm:t>
        <a:bodyPr/>
        <a:lstStyle/>
        <a:p>
          <a:endParaRPr lang="en-GB"/>
        </a:p>
      </dgm:t>
    </dgm:pt>
    <dgm:pt modelId="{DC3C447E-4CDA-45F7-B5D8-DC9F45048B34}">
      <dgm:prSet phldrT="[Text]" phldr="0" custT="1"/>
      <dgm:spPr/>
      <dgm:t>
        <a:bodyPr/>
        <a:lstStyle/>
        <a:p>
          <a:r>
            <a:rPr lang="en-GB" sz="3200" b="1"/>
            <a:t>Lab / Group Space</a:t>
          </a:r>
        </a:p>
      </dgm:t>
    </dgm:pt>
    <dgm:pt modelId="{4DE4FA36-D8D2-455D-8F01-4764FA20AB0D}" type="parTrans" cxnId="{7801FFE4-3B28-4062-84D8-47F79F3AC581}">
      <dgm:prSet/>
      <dgm:spPr/>
      <dgm:t>
        <a:bodyPr/>
        <a:lstStyle/>
        <a:p>
          <a:endParaRPr lang="en-GB"/>
        </a:p>
      </dgm:t>
    </dgm:pt>
    <dgm:pt modelId="{7D861A7D-5ADF-400A-B0C0-470D12A54246}" type="sibTrans" cxnId="{7801FFE4-3B28-4062-84D8-47F79F3AC581}">
      <dgm:prSet/>
      <dgm:spPr/>
      <dgm:t>
        <a:bodyPr/>
        <a:lstStyle/>
        <a:p>
          <a:endParaRPr lang="en-GB"/>
        </a:p>
      </dgm:t>
    </dgm:pt>
    <dgm:pt modelId="{2190CC24-E48B-4FE2-9E35-BCEC4C4ED402}">
      <dgm:prSet phldrT="[Text]" phldr="0" custT="1"/>
      <dgm:spPr/>
      <dgm:t>
        <a:bodyPr/>
        <a:lstStyle/>
        <a:p>
          <a:pPr>
            <a:buNone/>
          </a:pPr>
          <a:r>
            <a:rPr lang="en-GB" sz="3200" b="1"/>
            <a:t>Collaborative Space</a:t>
          </a:r>
        </a:p>
      </dgm:t>
    </dgm:pt>
    <dgm:pt modelId="{1B19CFEE-8DCD-44E5-B8A2-87667712BA9B}" type="parTrans" cxnId="{6313B0E3-E592-4628-AC33-01252F177AB2}">
      <dgm:prSet/>
      <dgm:spPr/>
      <dgm:t>
        <a:bodyPr/>
        <a:lstStyle/>
        <a:p>
          <a:endParaRPr lang="en-GB"/>
        </a:p>
      </dgm:t>
    </dgm:pt>
    <dgm:pt modelId="{8D40F99F-1160-477B-9FC0-ED0689992914}" type="sibTrans" cxnId="{6313B0E3-E592-4628-AC33-01252F177AB2}">
      <dgm:prSet/>
      <dgm:spPr/>
      <dgm:t>
        <a:bodyPr/>
        <a:lstStyle/>
        <a:p>
          <a:endParaRPr lang="en-GB"/>
        </a:p>
      </dgm:t>
    </dgm:pt>
    <dgm:pt modelId="{8E9AA132-8D44-494A-BF43-44ADAAB5C34B}">
      <dgm:prSet phldrT="[Text]" phldr="0" custT="1"/>
      <dgm:spPr/>
      <dgm:t>
        <a:bodyPr/>
        <a:lstStyle/>
        <a:p>
          <a:r>
            <a:rPr lang="en-GB" sz="2400">
              <a:solidFill>
                <a:schemeClr val="tx1">
                  <a:lumMod val="95000"/>
                  <a:lumOff val="5000"/>
                </a:schemeClr>
              </a:solidFill>
            </a:rPr>
            <a:t>Manage Thesis</a:t>
          </a:r>
          <a:endParaRPr lang="en-GB" sz="2400" b="1"/>
        </a:p>
      </dgm:t>
    </dgm:pt>
    <dgm:pt modelId="{5A55C4CE-2FF9-4F50-9D6D-78E5D78F47E5}" type="parTrans" cxnId="{54195A33-BBB2-458F-B374-F318172CA663}">
      <dgm:prSet/>
      <dgm:spPr/>
      <dgm:t>
        <a:bodyPr/>
        <a:lstStyle/>
        <a:p>
          <a:endParaRPr lang="en-GB"/>
        </a:p>
      </dgm:t>
    </dgm:pt>
    <dgm:pt modelId="{78F5C1D2-5EE9-4B1A-B51E-8A9BADEA3167}" type="sibTrans" cxnId="{54195A33-BBB2-458F-B374-F318172CA663}">
      <dgm:prSet/>
      <dgm:spPr/>
      <dgm:t>
        <a:bodyPr/>
        <a:lstStyle/>
        <a:p>
          <a:endParaRPr lang="en-GB"/>
        </a:p>
      </dgm:t>
    </dgm:pt>
    <dgm:pt modelId="{66778390-13A2-494E-9A18-1774C7F310CE}">
      <dgm:prSet custT="1"/>
      <dgm:spPr/>
      <dgm:t>
        <a:bodyPr/>
        <a:lstStyle/>
        <a:p>
          <a:r>
            <a:rPr lang="en-GB" sz="2400">
              <a:solidFill>
                <a:schemeClr val="tx1">
                  <a:lumMod val="95000"/>
                  <a:lumOff val="5000"/>
                </a:schemeClr>
              </a:solidFill>
            </a:rPr>
            <a:t>Analysis pipeline</a:t>
          </a:r>
        </a:p>
      </dgm:t>
    </dgm:pt>
    <dgm:pt modelId="{EA3D7AD7-326E-46B9-BDFB-FA82CF570920}" type="parTrans" cxnId="{51EB6567-A3AD-4E05-8662-2DCEA28C5FCB}">
      <dgm:prSet/>
      <dgm:spPr/>
      <dgm:t>
        <a:bodyPr/>
        <a:lstStyle/>
        <a:p>
          <a:endParaRPr lang="en-GB"/>
        </a:p>
      </dgm:t>
    </dgm:pt>
    <dgm:pt modelId="{2E056148-8188-4CD4-8D08-A259E3588F44}" type="sibTrans" cxnId="{51EB6567-A3AD-4E05-8662-2DCEA28C5FCB}">
      <dgm:prSet/>
      <dgm:spPr/>
      <dgm:t>
        <a:bodyPr/>
        <a:lstStyle/>
        <a:p>
          <a:endParaRPr lang="en-GB"/>
        </a:p>
      </dgm:t>
    </dgm:pt>
    <dgm:pt modelId="{3688F217-C2AE-4579-99D6-1C16C685DB95}">
      <dgm:prSet custT="1"/>
      <dgm:spPr/>
      <dgm:t>
        <a:bodyPr/>
        <a:lstStyle/>
        <a:p>
          <a:r>
            <a:rPr lang="en-GB" sz="2400">
              <a:solidFill>
                <a:schemeClr val="tx1">
                  <a:lumMod val="95000"/>
                  <a:lumOff val="5000"/>
                </a:schemeClr>
              </a:solidFill>
            </a:rPr>
            <a:t>Admin project</a:t>
          </a:r>
        </a:p>
      </dgm:t>
    </dgm:pt>
    <dgm:pt modelId="{BA13ED66-A00E-44A2-88E1-F9718A119575}" type="parTrans" cxnId="{59115743-3D11-42D8-B843-FE41556971C1}">
      <dgm:prSet/>
      <dgm:spPr/>
      <dgm:t>
        <a:bodyPr/>
        <a:lstStyle/>
        <a:p>
          <a:endParaRPr lang="en-GB"/>
        </a:p>
      </dgm:t>
    </dgm:pt>
    <dgm:pt modelId="{6E477606-5498-403F-ABFF-A4982F3A5FA0}" type="sibTrans" cxnId="{59115743-3D11-42D8-B843-FE41556971C1}">
      <dgm:prSet/>
      <dgm:spPr/>
      <dgm:t>
        <a:bodyPr/>
        <a:lstStyle/>
        <a:p>
          <a:endParaRPr lang="en-GB"/>
        </a:p>
      </dgm:t>
    </dgm:pt>
    <dgm:pt modelId="{0E6BDEDC-339A-4014-A742-E2ECE1466492}">
      <dgm:prSet phldrT="[Text]" phldr="0" custT="1"/>
      <dgm:spPr/>
      <dgm:t>
        <a:bodyPr/>
        <a:lstStyle/>
        <a:p>
          <a:r>
            <a:rPr lang="en-GB" sz="2400">
              <a:solidFill>
                <a:schemeClr val="tx1">
                  <a:lumMod val="95000"/>
                  <a:lumOff val="5000"/>
                </a:schemeClr>
              </a:solidFill>
            </a:rPr>
            <a:t>Centralise resources</a:t>
          </a:r>
          <a:endParaRPr lang="en-GB" sz="2400" b="1"/>
        </a:p>
      </dgm:t>
    </dgm:pt>
    <dgm:pt modelId="{5CB4ECF5-9044-4FDB-BEB3-9DC9B29E6702}" type="parTrans" cxnId="{D863EE58-2FEB-4B3D-A8D1-7703F04241DB}">
      <dgm:prSet/>
      <dgm:spPr/>
      <dgm:t>
        <a:bodyPr/>
        <a:lstStyle/>
        <a:p>
          <a:endParaRPr lang="en-GB"/>
        </a:p>
      </dgm:t>
    </dgm:pt>
    <dgm:pt modelId="{24DD0132-505F-4820-9434-311FC50CB6EA}" type="sibTrans" cxnId="{D863EE58-2FEB-4B3D-A8D1-7703F04241DB}">
      <dgm:prSet/>
      <dgm:spPr/>
      <dgm:t>
        <a:bodyPr/>
        <a:lstStyle/>
        <a:p>
          <a:endParaRPr lang="en-GB"/>
        </a:p>
      </dgm:t>
    </dgm:pt>
    <dgm:pt modelId="{DF572CE8-36E5-4577-87AE-33BB7C7F36C1}">
      <dgm:prSet custT="1"/>
      <dgm:spPr/>
      <dgm:t>
        <a:bodyPr/>
        <a:lstStyle/>
        <a:p>
          <a:r>
            <a:rPr lang="en-GB" sz="2400">
              <a:solidFill>
                <a:schemeClr val="tx1">
                  <a:lumMod val="95000"/>
                  <a:lumOff val="5000"/>
                </a:schemeClr>
              </a:solidFill>
            </a:rPr>
            <a:t>Share protocols</a:t>
          </a:r>
        </a:p>
      </dgm:t>
    </dgm:pt>
    <dgm:pt modelId="{E054D0B8-7DD9-4221-8D2E-7E452B27653F}" type="parTrans" cxnId="{0209D5ED-FACE-40E1-AF2C-623688F0A172}">
      <dgm:prSet/>
      <dgm:spPr/>
      <dgm:t>
        <a:bodyPr/>
        <a:lstStyle/>
        <a:p>
          <a:endParaRPr lang="en-GB"/>
        </a:p>
      </dgm:t>
    </dgm:pt>
    <dgm:pt modelId="{D327E1DC-C0ED-40B0-BB31-8CB5CF5595BF}" type="sibTrans" cxnId="{0209D5ED-FACE-40E1-AF2C-623688F0A172}">
      <dgm:prSet/>
      <dgm:spPr/>
      <dgm:t>
        <a:bodyPr/>
        <a:lstStyle/>
        <a:p>
          <a:endParaRPr lang="en-GB"/>
        </a:p>
      </dgm:t>
    </dgm:pt>
    <dgm:pt modelId="{E16B2DA1-10CD-4FEF-80F9-CF70B96FAB95}">
      <dgm:prSet phldrT="[Text]" phldr="0" custT="1"/>
      <dgm:spPr/>
      <dgm:t>
        <a:bodyPr/>
        <a:lstStyle/>
        <a:p>
          <a:r>
            <a:rPr lang="en-GB" sz="2400">
              <a:solidFill>
                <a:schemeClr val="tx1">
                  <a:lumMod val="95000"/>
                  <a:lumOff val="5000"/>
                </a:schemeClr>
              </a:solidFill>
            </a:rPr>
            <a:t>Open access: </a:t>
          </a:r>
          <a:endParaRPr lang="en-GB" sz="2400" b="1"/>
        </a:p>
      </dgm:t>
    </dgm:pt>
    <dgm:pt modelId="{5F87F256-86D7-4959-B4FC-707228926AEF}" type="parTrans" cxnId="{15E509BF-AB31-40E5-BBEA-CAD7513A08BD}">
      <dgm:prSet/>
      <dgm:spPr/>
      <dgm:t>
        <a:bodyPr/>
        <a:lstStyle/>
        <a:p>
          <a:endParaRPr lang="en-GB"/>
        </a:p>
      </dgm:t>
    </dgm:pt>
    <dgm:pt modelId="{1B18FAE9-01BF-4036-8794-7E30903773F8}" type="sibTrans" cxnId="{15E509BF-AB31-40E5-BBEA-CAD7513A08BD}">
      <dgm:prSet/>
      <dgm:spPr/>
      <dgm:t>
        <a:bodyPr/>
        <a:lstStyle/>
        <a:p>
          <a:endParaRPr lang="en-GB"/>
        </a:p>
      </dgm:t>
    </dgm:pt>
    <dgm:pt modelId="{AEEB2537-DF39-4423-9391-452B7D4F5F30}">
      <dgm:prSet custT="1"/>
      <dgm:spPr/>
      <dgm:t>
        <a:bodyPr/>
        <a:lstStyle/>
        <a:p>
          <a:pPr>
            <a:buFont typeface="Courier New" panose="02070309020205020404" pitchFamily="49" charset="0"/>
            <a:buChar char="o"/>
          </a:pPr>
          <a:r>
            <a:rPr lang="en-GB" sz="2400">
              <a:solidFill>
                <a:schemeClr val="tx1">
                  <a:lumMod val="95000"/>
                  <a:lumOff val="5000"/>
                </a:schemeClr>
              </a:solidFill>
            </a:rPr>
            <a:t>data</a:t>
          </a:r>
        </a:p>
      </dgm:t>
    </dgm:pt>
    <dgm:pt modelId="{2AB10F13-0A37-49A0-B164-7B15C317F133}" type="parTrans" cxnId="{E0D945C7-1EA4-46D6-9CC8-9CEB2AEADD2A}">
      <dgm:prSet/>
      <dgm:spPr/>
      <dgm:t>
        <a:bodyPr/>
        <a:lstStyle/>
        <a:p>
          <a:endParaRPr lang="en-GB"/>
        </a:p>
      </dgm:t>
    </dgm:pt>
    <dgm:pt modelId="{90A7CCC6-F819-41B7-9866-B1B213FBE2C2}" type="sibTrans" cxnId="{E0D945C7-1EA4-46D6-9CC8-9CEB2AEADD2A}">
      <dgm:prSet/>
      <dgm:spPr/>
      <dgm:t>
        <a:bodyPr/>
        <a:lstStyle/>
        <a:p>
          <a:endParaRPr lang="en-GB"/>
        </a:p>
      </dgm:t>
    </dgm:pt>
    <dgm:pt modelId="{E70B8ABE-35B6-406F-9594-0226C5397539}">
      <dgm:prSet custT="1"/>
      <dgm:spPr/>
      <dgm:t>
        <a:bodyPr/>
        <a:lstStyle/>
        <a:p>
          <a:r>
            <a:rPr lang="en-GB" sz="2400">
              <a:solidFill>
                <a:schemeClr val="tx1">
                  <a:lumMod val="95000"/>
                  <a:lumOff val="5000"/>
                </a:schemeClr>
              </a:solidFill>
            </a:rPr>
            <a:t>Link:</a:t>
          </a:r>
          <a:endParaRPr lang="en-GB" sz="2400"/>
        </a:p>
      </dgm:t>
    </dgm:pt>
    <dgm:pt modelId="{C4DE78EF-28D4-47B8-9C50-854D98232D6D}" type="parTrans" cxnId="{F37F8752-2B98-495B-B373-08808C712FA4}">
      <dgm:prSet/>
      <dgm:spPr/>
      <dgm:t>
        <a:bodyPr/>
        <a:lstStyle/>
        <a:p>
          <a:endParaRPr lang="en-GB"/>
        </a:p>
      </dgm:t>
    </dgm:pt>
    <dgm:pt modelId="{0AB1DB1A-ADFA-42D4-8982-AAC41A94EBF7}" type="sibTrans" cxnId="{F37F8752-2B98-495B-B373-08808C712FA4}">
      <dgm:prSet/>
      <dgm:spPr/>
      <dgm:t>
        <a:bodyPr/>
        <a:lstStyle/>
        <a:p>
          <a:endParaRPr lang="en-GB"/>
        </a:p>
      </dgm:t>
    </dgm:pt>
    <dgm:pt modelId="{67A4039F-9066-45E1-BE4B-14638E9912E8}">
      <dgm:prSet custT="1"/>
      <dgm:spPr/>
      <dgm:t>
        <a:bodyPr/>
        <a:lstStyle/>
        <a:p>
          <a:pPr>
            <a:buFont typeface="Courier New" panose="02070309020205020404" pitchFamily="49" charset="0"/>
            <a:buChar char="o"/>
          </a:pPr>
          <a:r>
            <a:rPr lang="en-GB" sz="2400">
              <a:solidFill>
                <a:schemeClr val="tx1">
                  <a:lumMod val="95000"/>
                  <a:lumOff val="5000"/>
                </a:schemeClr>
              </a:solidFill>
            </a:rPr>
            <a:t>code</a:t>
          </a:r>
        </a:p>
      </dgm:t>
    </dgm:pt>
    <dgm:pt modelId="{D2DE0BC9-4F30-4519-85A2-2AEB3F1BEE63}" type="parTrans" cxnId="{D883A957-22B7-460B-8761-C192A842485E}">
      <dgm:prSet/>
      <dgm:spPr/>
      <dgm:t>
        <a:bodyPr/>
        <a:lstStyle/>
        <a:p>
          <a:endParaRPr lang="en-GB"/>
        </a:p>
      </dgm:t>
    </dgm:pt>
    <dgm:pt modelId="{A7DB7C7F-3BD8-4172-BA49-7989CEBB141A}" type="sibTrans" cxnId="{D883A957-22B7-460B-8761-C192A842485E}">
      <dgm:prSet/>
      <dgm:spPr/>
      <dgm:t>
        <a:bodyPr/>
        <a:lstStyle/>
        <a:p>
          <a:endParaRPr lang="en-GB"/>
        </a:p>
      </dgm:t>
    </dgm:pt>
    <dgm:pt modelId="{837E63CB-0B2C-4E00-827D-C87E30DAED26}">
      <dgm:prSet custT="1"/>
      <dgm:spPr/>
      <dgm:t>
        <a:bodyPr/>
        <a:lstStyle/>
        <a:p>
          <a:pPr>
            <a:buFont typeface="Courier New" panose="02070309020205020404" pitchFamily="49" charset="0"/>
            <a:buChar char="o"/>
          </a:pPr>
          <a:r>
            <a:rPr lang="en-GB" sz="2400">
              <a:solidFill>
                <a:schemeClr val="tx1">
                  <a:lumMod val="95000"/>
                  <a:lumOff val="5000"/>
                </a:schemeClr>
              </a:solidFill>
            </a:rPr>
            <a:t>Protocols</a:t>
          </a:r>
          <a:br>
            <a:rPr lang="en-GB" sz="2400">
              <a:solidFill>
                <a:schemeClr val="tx1">
                  <a:lumMod val="95000"/>
                  <a:lumOff val="5000"/>
                </a:schemeClr>
              </a:solidFill>
            </a:rPr>
          </a:br>
          <a:endParaRPr lang="en-GB" sz="2400">
            <a:solidFill>
              <a:schemeClr val="tx1">
                <a:lumMod val="95000"/>
                <a:lumOff val="5000"/>
              </a:schemeClr>
            </a:solidFill>
          </a:endParaRPr>
        </a:p>
      </dgm:t>
    </dgm:pt>
    <dgm:pt modelId="{565BC0FC-D9B0-4293-BDBD-4FAF022BD2D3}" type="parTrans" cxnId="{F885AF60-68CC-4204-9A30-63BE797BEA90}">
      <dgm:prSet/>
      <dgm:spPr/>
      <dgm:t>
        <a:bodyPr/>
        <a:lstStyle/>
        <a:p>
          <a:endParaRPr lang="en-GB"/>
        </a:p>
      </dgm:t>
    </dgm:pt>
    <dgm:pt modelId="{0991A5BF-3E14-4E59-ACD0-0E17C28CDA0F}" type="sibTrans" cxnId="{F885AF60-68CC-4204-9A30-63BE797BEA90}">
      <dgm:prSet/>
      <dgm:spPr/>
      <dgm:t>
        <a:bodyPr/>
        <a:lstStyle/>
        <a:p>
          <a:endParaRPr lang="en-GB"/>
        </a:p>
      </dgm:t>
    </dgm:pt>
    <dgm:pt modelId="{59316669-3387-47BF-AE9B-EB86D6B8B82D}">
      <dgm:prSet custT="1"/>
      <dgm:spPr/>
      <dgm:t>
        <a:bodyPr/>
        <a:lstStyle/>
        <a:p>
          <a:pPr>
            <a:buFont typeface="Courier New" panose="02070309020205020404" pitchFamily="49" charset="0"/>
            <a:buChar char="o"/>
          </a:pPr>
          <a:r>
            <a:rPr lang="en-GB" sz="2400">
              <a:solidFill>
                <a:schemeClr val="tx1">
                  <a:lumMod val="95000"/>
                  <a:lumOff val="5000"/>
                </a:schemeClr>
              </a:solidFill>
            </a:rPr>
            <a:t>preprints</a:t>
          </a:r>
          <a:endParaRPr lang="en-GB" sz="2400"/>
        </a:p>
      </dgm:t>
    </dgm:pt>
    <dgm:pt modelId="{A7A66915-F8E5-413A-8495-EDB7E5B7EE2C}" type="parTrans" cxnId="{214197A3-EC3F-4DFC-A207-A016B073F1A4}">
      <dgm:prSet/>
      <dgm:spPr/>
      <dgm:t>
        <a:bodyPr/>
        <a:lstStyle/>
        <a:p>
          <a:endParaRPr lang="en-GB"/>
        </a:p>
      </dgm:t>
    </dgm:pt>
    <dgm:pt modelId="{8AECE368-86D3-4B4B-961C-40B3975A99DC}" type="sibTrans" cxnId="{214197A3-EC3F-4DFC-A207-A016B073F1A4}">
      <dgm:prSet/>
      <dgm:spPr/>
      <dgm:t>
        <a:bodyPr/>
        <a:lstStyle/>
        <a:p>
          <a:endParaRPr lang="en-GB"/>
        </a:p>
      </dgm:t>
    </dgm:pt>
    <dgm:pt modelId="{17252951-02A6-4DC3-AB00-1D47F9FB3776}">
      <dgm:prSet custT="1"/>
      <dgm:spPr/>
      <dgm:t>
        <a:bodyPr/>
        <a:lstStyle/>
        <a:p>
          <a:pPr>
            <a:buFont typeface="Courier New" panose="02070309020205020404" pitchFamily="49" charset="0"/>
            <a:buChar char="o"/>
          </a:pPr>
          <a:r>
            <a:rPr lang="en-GB" sz="2400">
              <a:solidFill>
                <a:schemeClr val="tx1">
                  <a:lumMod val="95000"/>
                  <a:lumOff val="5000"/>
                </a:schemeClr>
              </a:solidFill>
            </a:rPr>
            <a:t>papers</a:t>
          </a:r>
          <a:endParaRPr lang="en-GB" sz="2400"/>
        </a:p>
      </dgm:t>
    </dgm:pt>
    <dgm:pt modelId="{026B4814-2F78-4375-8CF8-728A398E45FA}" type="parTrans" cxnId="{86819B48-83FB-4D0F-BE5A-968912982B30}">
      <dgm:prSet/>
      <dgm:spPr/>
      <dgm:t>
        <a:bodyPr/>
        <a:lstStyle/>
        <a:p>
          <a:endParaRPr lang="en-GB"/>
        </a:p>
      </dgm:t>
    </dgm:pt>
    <dgm:pt modelId="{1E2954D4-C9F7-426E-90BD-2959DFEC26E5}" type="sibTrans" cxnId="{86819B48-83FB-4D0F-BE5A-968912982B30}">
      <dgm:prSet/>
      <dgm:spPr/>
      <dgm:t>
        <a:bodyPr/>
        <a:lstStyle/>
        <a:p>
          <a:endParaRPr lang="en-GB"/>
        </a:p>
      </dgm:t>
    </dgm:pt>
    <dgm:pt modelId="{18CE2A87-9239-42B1-B9E5-7547D294706E}" type="pres">
      <dgm:prSet presAssocID="{382AD462-CC2C-4AD0-BD83-9FBFD477D15F}" presName="arrowDiagram" presStyleCnt="0">
        <dgm:presLayoutVars>
          <dgm:chMax val="5"/>
          <dgm:dir/>
          <dgm:resizeHandles val="exact"/>
        </dgm:presLayoutVars>
      </dgm:prSet>
      <dgm:spPr/>
    </dgm:pt>
    <dgm:pt modelId="{5AC0AC42-02DF-4AD0-B499-4DE3E4833290}" type="pres">
      <dgm:prSet presAssocID="{382AD462-CC2C-4AD0-BD83-9FBFD477D15F}" presName="arrow" presStyleLbl="bgShp" presStyleIdx="0" presStyleCnt="1" custLinFactNeighborX="-4644" custLinFactNeighborY="1225"/>
      <dgm:spPr/>
    </dgm:pt>
    <dgm:pt modelId="{CA8D2612-1669-431E-AAF6-4B65AF54459C}" type="pres">
      <dgm:prSet presAssocID="{382AD462-CC2C-4AD0-BD83-9FBFD477D15F}" presName="arrowDiagram3" presStyleCnt="0"/>
      <dgm:spPr/>
    </dgm:pt>
    <dgm:pt modelId="{E932E8E0-EBEC-4A2B-B256-60278B8FEF5E}" type="pres">
      <dgm:prSet presAssocID="{98D4BA72-C35D-454C-AC18-035D2A90EBD8}" presName="bullet3a" presStyleLbl="node1" presStyleIdx="0" presStyleCnt="3" custLinFactY="-32456" custLinFactNeighborX="4140" custLinFactNeighborY="-100000"/>
      <dgm:spPr/>
    </dgm:pt>
    <dgm:pt modelId="{01722E52-80D4-4D10-9F64-152F8B2DD201}" type="pres">
      <dgm:prSet presAssocID="{98D4BA72-C35D-454C-AC18-035D2A90EBD8}" presName="textBox3a" presStyleLbl="revTx" presStyleIdx="0" presStyleCnt="3" custScaleX="159747">
        <dgm:presLayoutVars>
          <dgm:bulletEnabled val="1"/>
        </dgm:presLayoutVars>
      </dgm:prSet>
      <dgm:spPr/>
    </dgm:pt>
    <dgm:pt modelId="{6F65BEDC-A25D-41D0-BFE1-CD6469286F95}" type="pres">
      <dgm:prSet presAssocID="{DC3C447E-4CDA-45F7-B5D8-DC9F45048B34}" presName="bullet3b" presStyleLbl="node1" presStyleIdx="1" presStyleCnt="3" custLinFactNeighborX="-23462" custLinFactNeighborY="-18468"/>
      <dgm:spPr/>
    </dgm:pt>
    <dgm:pt modelId="{0DBDD26B-3B46-4BC5-93BF-619D03602579}" type="pres">
      <dgm:prSet presAssocID="{DC3C447E-4CDA-45F7-B5D8-DC9F45048B34}" presName="textBox3b" presStyleLbl="revTx" presStyleIdx="1" presStyleCnt="3" custScaleX="122571" custLinFactNeighborX="9266" custLinFactNeighborY="1302">
        <dgm:presLayoutVars>
          <dgm:bulletEnabled val="1"/>
        </dgm:presLayoutVars>
      </dgm:prSet>
      <dgm:spPr/>
    </dgm:pt>
    <dgm:pt modelId="{F6B5B946-7268-43CE-B332-305D1DD4D880}" type="pres">
      <dgm:prSet presAssocID="{2190CC24-E48B-4FE2-9E35-BCEC4C4ED402}" presName="bullet3c" presStyleLbl="node1" presStyleIdx="2" presStyleCnt="3"/>
      <dgm:spPr/>
    </dgm:pt>
    <dgm:pt modelId="{B78F7390-33E5-499F-8B15-8506D9959345}" type="pres">
      <dgm:prSet presAssocID="{2190CC24-E48B-4FE2-9E35-BCEC4C4ED402}" presName="textBox3c" presStyleLbl="revTx" presStyleIdx="2" presStyleCnt="3" custScaleX="165341" custLinFactNeighborX="41918" custLinFactNeighborY="409">
        <dgm:presLayoutVars>
          <dgm:bulletEnabled val="1"/>
        </dgm:presLayoutVars>
      </dgm:prSet>
      <dgm:spPr/>
    </dgm:pt>
  </dgm:ptLst>
  <dgm:cxnLst>
    <dgm:cxn modelId="{2C5F1908-7417-47AF-8CA6-58821A404050}" type="presOf" srcId="{E70B8ABE-35B6-406F-9594-0226C5397539}" destId="{B78F7390-33E5-499F-8B15-8506D9959345}" srcOrd="0" destOrd="5" presId="urn:microsoft.com/office/officeart/2005/8/layout/arrow2"/>
    <dgm:cxn modelId="{1909F510-7510-4D75-A40C-661FF8470AB2}" type="presOf" srcId="{66778390-13A2-494E-9A18-1774C7F310CE}" destId="{01722E52-80D4-4D10-9F64-152F8B2DD201}" srcOrd="0" destOrd="2" presId="urn:microsoft.com/office/officeart/2005/8/layout/arrow2"/>
    <dgm:cxn modelId="{3F3CBA20-162C-4118-A2D3-6706A835B781}" srcId="{382AD462-CC2C-4AD0-BD83-9FBFD477D15F}" destId="{98D4BA72-C35D-454C-AC18-035D2A90EBD8}" srcOrd="0" destOrd="0" parTransId="{09E717E3-A487-4699-891B-23E5E3BA8C82}" sibTransId="{F66570E5-D3FE-4D9C-BABC-9A0696C6B07D}"/>
    <dgm:cxn modelId="{4CA6EC25-33B4-46CE-90FE-0FD42AFE6082}" type="presOf" srcId="{DC3C447E-4CDA-45F7-B5D8-DC9F45048B34}" destId="{0DBDD26B-3B46-4BC5-93BF-619D03602579}" srcOrd="0" destOrd="0" presId="urn:microsoft.com/office/officeart/2005/8/layout/arrow2"/>
    <dgm:cxn modelId="{54195A33-BBB2-458F-B374-F318172CA663}" srcId="{98D4BA72-C35D-454C-AC18-035D2A90EBD8}" destId="{8E9AA132-8D44-494A-BF43-44ADAAB5C34B}" srcOrd="0" destOrd="0" parTransId="{5A55C4CE-2FF9-4F50-9D6D-78E5D78F47E5}" sibTransId="{78F5C1D2-5EE9-4B1A-B51E-8A9BADEA3167}"/>
    <dgm:cxn modelId="{DFE6CB5F-F409-44A7-90BA-08BB5EB3118B}" type="presOf" srcId="{3688F217-C2AE-4579-99D6-1C16C685DB95}" destId="{01722E52-80D4-4D10-9F64-152F8B2DD201}" srcOrd="0" destOrd="3" presId="urn:microsoft.com/office/officeart/2005/8/layout/arrow2"/>
    <dgm:cxn modelId="{F885AF60-68CC-4204-9A30-63BE797BEA90}" srcId="{E16B2DA1-10CD-4FEF-80F9-CF70B96FAB95}" destId="{837E63CB-0B2C-4E00-827D-C87E30DAED26}" srcOrd="2" destOrd="0" parTransId="{565BC0FC-D9B0-4293-BDBD-4FAF022BD2D3}" sibTransId="{0991A5BF-3E14-4E59-ACD0-0E17C28CDA0F}"/>
    <dgm:cxn modelId="{DE4CBA42-39CA-4E1A-A8A4-6042F02361E0}" type="presOf" srcId="{382AD462-CC2C-4AD0-BD83-9FBFD477D15F}" destId="{18CE2A87-9239-42B1-B9E5-7547D294706E}" srcOrd="0" destOrd="0" presId="urn:microsoft.com/office/officeart/2005/8/layout/arrow2"/>
    <dgm:cxn modelId="{59115743-3D11-42D8-B843-FE41556971C1}" srcId="{98D4BA72-C35D-454C-AC18-035D2A90EBD8}" destId="{3688F217-C2AE-4579-99D6-1C16C685DB95}" srcOrd="2" destOrd="0" parTransId="{BA13ED66-A00E-44A2-88E1-F9718A119575}" sibTransId="{6E477606-5498-403F-ABFF-A4982F3A5FA0}"/>
    <dgm:cxn modelId="{E2A79566-3333-47AF-A64A-FE5FAAE4C395}" type="presOf" srcId="{2190CC24-E48B-4FE2-9E35-BCEC4C4ED402}" destId="{B78F7390-33E5-499F-8B15-8506D9959345}" srcOrd="0" destOrd="0" presId="urn:microsoft.com/office/officeart/2005/8/layout/arrow2"/>
    <dgm:cxn modelId="{C4AFD466-DB78-49EC-BFC3-84692B4970D2}" type="presOf" srcId="{0E6BDEDC-339A-4014-A742-E2ECE1466492}" destId="{0DBDD26B-3B46-4BC5-93BF-619D03602579}" srcOrd="0" destOrd="1" presId="urn:microsoft.com/office/officeart/2005/8/layout/arrow2"/>
    <dgm:cxn modelId="{51EB6567-A3AD-4E05-8662-2DCEA28C5FCB}" srcId="{98D4BA72-C35D-454C-AC18-035D2A90EBD8}" destId="{66778390-13A2-494E-9A18-1774C7F310CE}" srcOrd="1" destOrd="0" parTransId="{EA3D7AD7-326E-46B9-BDFB-FA82CF570920}" sibTransId="{2E056148-8188-4CD4-8D08-A259E3588F44}"/>
    <dgm:cxn modelId="{86819B48-83FB-4D0F-BE5A-968912982B30}" srcId="{E70B8ABE-35B6-406F-9594-0226C5397539}" destId="{17252951-02A6-4DC3-AB00-1D47F9FB3776}" srcOrd="1" destOrd="0" parTransId="{026B4814-2F78-4375-8CF8-728A398E45FA}" sibTransId="{1E2954D4-C9F7-426E-90BD-2959DFEC26E5}"/>
    <dgm:cxn modelId="{F37F8752-2B98-495B-B373-08808C712FA4}" srcId="{2190CC24-E48B-4FE2-9E35-BCEC4C4ED402}" destId="{E70B8ABE-35B6-406F-9594-0226C5397539}" srcOrd="1" destOrd="0" parTransId="{C4DE78EF-28D4-47B8-9C50-854D98232D6D}" sibTransId="{0AB1DB1A-ADFA-42D4-8982-AAC41A94EBF7}"/>
    <dgm:cxn modelId="{D883A957-22B7-460B-8761-C192A842485E}" srcId="{E16B2DA1-10CD-4FEF-80F9-CF70B96FAB95}" destId="{67A4039F-9066-45E1-BE4B-14638E9912E8}" srcOrd="1" destOrd="0" parTransId="{D2DE0BC9-4F30-4519-85A2-2AEB3F1BEE63}" sibTransId="{A7DB7C7F-3BD8-4172-BA49-7989CEBB141A}"/>
    <dgm:cxn modelId="{D863EE58-2FEB-4B3D-A8D1-7703F04241DB}" srcId="{DC3C447E-4CDA-45F7-B5D8-DC9F45048B34}" destId="{0E6BDEDC-339A-4014-A742-E2ECE1466492}" srcOrd="0" destOrd="0" parTransId="{5CB4ECF5-9044-4FDB-BEB3-9DC9B29E6702}" sibTransId="{24DD0132-505F-4820-9434-311FC50CB6EA}"/>
    <dgm:cxn modelId="{222D7A8E-4CFD-4792-9E21-8DBFB5F109DF}" type="presOf" srcId="{67A4039F-9066-45E1-BE4B-14638E9912E8}" destId="{B78F7390-33E5-499F-8B15-8506D9959345}" srcOrd="0" destOrd="3" presId="urn:microsoft.com/office/officeart/2005/8/layout/arrow2"/>
    <dgm:cxn modelId="{214197A3-EC3F-4DFC-A207-A016B073F1A4}" srcId="{E70B8ABE-35B6-406F-9594-0226C5397539}" destId="{59316669-3387-47BF-AE9B-EB86D6B8B82D}" srcOrd="0" destOrd="0" parTransId="{A7A66915-F8E5-413A-8495-EDB7E5B7EE2C}" sibTransId="{8AECE368-86D3-4B4B-961C-40B3975A99DC}"/>
    <dgm:cxn modelId="{15E509BF-AB31-40E5-BBEA-CAD7513A08BD}" srcId="{2190CC24-E48B-4FE2-9E35-BCEC4C4ED402}" destId="{E16B2DA1-10CD-4FEF-80F9-CF70B96FAB95}" srcOrd="0" destOrd="0" parTransId="{5F87F256-86D7-4959-B4FC-707228926AEF}" sibTransId="{1B18FAE9-01BF-4036-8794-7E30903773F8}"/>
    <dgm:cxn modelId="{3E0569C3-B1CA-42B6-9C2B-03A186D79CD5}" type="presOf" srcId="{DF572CE8-36E5-4577-87AE-33BB7C7F36C1}" destId="{0DBDD26B-3B46-4BC5-93BF-619D03602579}" srcOrd="0" destOrd="2" presId="urn:microsoft.com/office/officeart/2005/8/layout/arrow2"/>
    <dgm:cxn modelId="{B9C5B4C5-6A15-4670-A453-23FABE7CD97E}" type="presOf" srcId="{98D4BA72-C35D-454C-AC18-035D2A90EBD8}" destId="{01722E52-80D4-4D10-9F64-152F8B2DD201}" srcOrd="0" destOrd="0" presId="urn:microsoft.com/office/officeart/2005/8/layout/arrow2"/>
    <dgm:cxn modelId="{94B6E3C5-9F22-4C09-90F4-DFB1FA9D31A1}" type="presOf" srcId="{AEEB2537-DF39-4423-9391-452B7D4F5F30}" destId="{B78F7390-33E5-499F-8B15-8506D9959345}" srcOrd="0" destOrd="2" presId="urn:microsoft.com/office/officeart/2005/8/layout/arrow2"/>
    <dgm:cxn modelId="{E0D945C7-1EA4-46D6-9CC8-9CEB2AEADD2A}" srcId="{E16B2DA1-10CD-4FEF-80F9-CF70B96FAB95}" destId="{AEEB2537-DF39-4423-9391-452B7D4F5F30}" srcOrd="0" destOrd="0" parTransId="{2AB10F13-0A37-49A0-B164-7B15C317F133}" sibTransId="{90A7CCC6-F819-41B7-9866-B1B213FBE2C2}"/>
    <dgm:cxn modelId="{5E54A8C9-87AA-413D-AF31-D295C909642B}" type="presOf" srcId="{59316669-3387-47BF-AE9B-EB86D6B8B82D}" destId="{B78F7390-33E5-499F-8B15-8506D9959345}" srcOrd="0" destOrd="6" presId="urn:microsoft.com/office/officeart/2005/8/layout/arrow2"/>
    <dgm:cxn modelId="{B74846DF-F106-4FFE-86F3-B093C10A702E}" type="presOf" srcId="{8E9AA132-8D44-494A-BF43-44ADAAB5C34B}" destId="{01722E52-80D4-4D10-9F64-152F8B2DD201}" srcOrd="0" destOrd="1" presId="urn:microsoft.com/office/officeart/2005/8/layout/arrow2"/>
    <dgm:cxn modelId="{7F8827E3-C129-4908-BF1A-B9FDEF511BB9}" type="presOf" srcId="{E16B2DA1-10CD-4FEF-80F9-CF70B96FAB95}" destId="{B78F7390-33E5-499F-8B15-8506D9959345}" srcOrd="0" destOrd="1" presId="urn:microsoft.com/office/officeart/2005/8/layout/arrow2"/>
    <dgm:cxn modelId="{6313B0E3-E592-4628-AC33-01252F177AB2}" srcId="{382AD462-CC2C-4AD0-BD83-9FBFD477D15F}" destId="{2190CC24-E48B-4FE2-9E35-BCEC4C4ED402}" srcOrd="2" destOrd="0" parTransId="{1B19CFEE-8DCD-44E5-B8A2-87667712BA9B}" sibTransId="{8D40F99F-1160-477B-9FC0-ED0689992914}"/>
    <dgm:cxn modelId="{7801FFE4-3B28-4062-84D8-47F79F3AC581}" srcId="{382AD462-CC2C-4AD0-BD83-9FBFD477D15F}" destId="{DC3C447E-4CDA-45F7-B5D8-DC9F45048B34}" srcOrd="1" destOrd="0" parTransId="{4DE4FA36-D8D2-455D-8F01-4764FA20AB0D}" sibTransId="{7D861A7D-5ADF-400A-B0C0-470D12A54246}"/>
    <dgm:cxn modelId="{BCCC37E6-7346-4282-966A-9D7729D2B78A}" type="presOf" srcId="{837E63CB-0B2C-4E00-827D-C87E30DAED26}" destId="{B78F7390-33E5-499F-8B15-8506D9959345}" srcOrd="0" destOrd="4" presId="urn:microsoft.com/office/officeart/2005/8/layout/arrow2"/>
    <dgm:cxn modelId="{39FA48E6-79ED-46A8-BA81-266085A8D3AF}" type="presOf" srcId="{17252951-02A6-4DC3-AB00-1D47F9FB3776}" destId="{B78F7390-33E5-499F-8B15-8506D9959345}" srcOrd="0" destOrd="7" presId="urn:microsoft.com/office/officeart/2005/8/layout/arrow2"/>
    <dgm:cxn modelId="{0209D5ED-FACE-40E1-AF2C-623688F0A172}" srcId="{DC3C447E-4CDA-45F7-B5D8-DC9F45048B34}" destId="{DF572CE8-36E5-4577-87AE-33BB7C7F36C1}" srcOrd="1" destOrd="0" parTransId="{E054D0B8-7DD9-4221-8D2E-7E452B27653F}" sibTransId="{D327E1DC-C0ED-40B0-BB31-8CB5CF5595BF}"/>
    <dgm:cxn modelId="{92AF0991-5AE4-4A00-82BF-1A147F0E0BE7}" type="presParOf" srcId="{18CE2A87-9239-42B1-B9E5-7547D294706E}" destId="{5AC0AC42-02DF-4AD0-B499-4DE3E4833290}" srcOrd="0" destOrd="0" presId="urn:microsoft.com/office/officeart/2005/8/layout/arrow2"/>
    <dgm:cxn modelId="{CA5475B8-0CBC-4E4D-9EDF-8C7E0B901647}" type="presParOf" srcId="{18CE2A87-9239-42B1-B9E5-7547D294706E}" destId="{CA8D2612-1669-431E-AAF6-4B65AF54459C}" srcOrd="1" destOrd="0" presId="urn:microsoft.com/office/officeart/2005/8/layout/arrow2"/>
    <dgm:cxn modelId="{2073BE94-721C-4AC3-BEBA-9B65D19981AB}" type="presParOf" srcId="{CA8D2612-1669-431E-AAF6-4B65AF54459C}" destId="{E932E8E0-EBEC-4A2B-B256-60278B8FEF5E}" srcOrd="0" destOrd="0" presId="urn:microsoft.com/office/officeart/2005/8/layout/arrow2"/>
    <dgm:cxn modelId="{9939F667-52ED-47C3-AD97-50860A458CA3}" type="presParOf" srcId="{CA8D2612-1669-431E-AAF6-4B65AF54459C}" destId="{01722E52-80D4-4D10-9F64-152F8B2DD201}" srcOrd="1" destOrd="0" presId="urn:microsoft.com/office/officeart/2005/8/layout/arrow2"/>
    <dgm:cxn modelId="{04371A6D-AFA0-49E3-846D-7FA6DC03CAFC}" type="presParOf" srcId="{CA8D2612-1669-431E-AAF6-4B65AF54459C}" destId="{6F65BEDC-A25D-41D0-BFE1-CD6469286F95}" srcOrd="2" destOrd="0" presId="urn:microsoft.com/office/officeart/2005/8/layout/arrow2"/>
    <dgm:cxn modelId="{EEB1B3D5-659C-4305-83D7-984403EC2EF3}" type="presParOf" srcId="{CA8D2612-1669-431E-AAF6-4B65AF54459C}" destId="{0DBDD26B-3B46-4BC5-93BF-619D03602579}" srcOrd="3" destOrd="0" presId="urn:microsoft.com/office/officeart/2005/8/layout/arrow2"/>
    <dgm:cxn modelId="{292ED8F5-7F73-4610-A83A-1AB3039255F9}" type="presParOf" srcId="{CA8D2612-1669-431E-AAF6-4B65AF54459C}" destId="{F6B5B946-7268-43CE-B332-305D1DD4D880}" srcOrd="4" destOrd="0" presId="urn:microsoft.com/office/officeart/2005/8/layout/arrow2"/>
    <dgm:cxn modelId="{F30C60CD-10D2-499B-8DC7-0B1D3570098B}" type="presParOf" srcId="{CA8D2612-1669-431E-AAF6-4B65AF54459C}" destId="{B78F7390-33E5-499F-8B15-8506D9959345}" srcOrd="5" destOrd="0" presId="urn:microsoft.com/office/officeart/2005/8/layout/arrow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F8C3047-E35C-4EFB-BAF8-50CC94434B7C}"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GB"/>
        </a:p>
      </dgm:t>
    </dgm:pt>
    <dgm:pt modelId="{3D3F8940-BAA6-412F-8C61-C0EA13F52610}">
      <dgm:prSet phldrT="[Text]" phldr="0"/>
      <dgm:spPr/>
      <dgm:t>
        <a:bodyPr/>
        <a:lstStyle/>
        <a:p>
          <a:r>
            <a:rPr lang="en-GB"/>
            <a:t>Wiki</a:t>
          </a:r>
        </a:p>
      </dgm:t>
    </dgm:pt>
    <dgm:pt modelId="{4919A0EE-4C45-4732-89F7-4EAAD6F26318}" type="parTrans" cxnId="{0DE8BEC5-F85F-475A-97D2-1DE9FB261CB7}">
      <dgm:prSet/>
      <dgm:spPr/>
      <dgm:t>
        <a:bodyPr/>
        <a:lstStyle/>
        <a:p>
          <a:endParaRPr lang="en-GB"/>
        </a:p>
      </dgm:t>
    </dgm:pt>
    <dgm:pt modelId="{A16A875F-BDA3-4322-81B8-561E35046BF6}" type="sibTrans" cxnId="{0DE8BEC5-F85F-475A-97D2-1DE9FB261CB7}">
      <dgm:prSet/>
      <dgm:spPr/>
      <dgm:t>
        <a:bodyPr/>
        <a:lstStyle/>
        <a:p>
          <a:endParaRPr lang="en-GB"/>
        </a:p>
      </dgm:t>
    </dgm:pt>
    <dgm:pt modelId="{7C7D3DF9-36C3-46DF-897B-A8E65A93F4F8}">
      <dgm:prSet phldrT="[Text]"/>
      <dgm:spPr/>
      <dgm:t>
        <a:bodyPr/>
        <a:lstStyle/>
        <a:p>
          <a:r>
            <a:rPr lang="en-GB"/>
            <a:t>Project overview</a:t>
          </a:r>
        </a:p>
      </dgm:t>
    </dgm:pt>
    <dgm:pt modelId="{E435F2D5-BF1D-4807-9B82-F3FDD29BF491}" type="parTrans" cxnId="{E4E62E9A-BD58-4F52-AAE2-8A537647C8FE}">
      <dgm:prSet/>
      <dgm:spPr/>
      <dgm:t>
        <a:bodyPr/>
        <a:lstStyle/>
        <a:p>
          <a:endParaRPr lang="en-GB"/>
        </a:p>
      </dgm:t>
    </dgm:pt>
    <dgm:pt modelId="{4A4154DB-3568-4B13-89B5-DA2342E6B537}" type="sibTrans" cxnId="{E4E62E9A-BD58-4F52-AAE2-8A537647C8FE}">
      <dgm:prSet/>
      <dgm:spPr/>
      <dgm:t>
        <a:bodyPr/>
        <a:lstStyle/>
        <a:p>
          <a:endParaRPr lang="en-GB"/>
        </a:p>
      </dgm:t>
    </dgm:pt>
    <dgm:pt modelId="{001F463A-FBEB-4839-B866-9CC1297C35DD}">
      <dgm:prSet phldrT="[Text]" phldr="0"/>
      <dgm:spPr/>
      <dgm:t>
        <a:bodyPr/>
        <a:lstStyle/>
        <a:p>
          <a:r>
            <a:rPr lang="en-GB"/>
            <a:t>Files</a:t>
          </a:r>
        </a:p>
      </dgm:t>
    </dgm:pt>
    <dgm:pt modelId="{1FCD0EBC-3F33-4265-B62B-7B68A19F09C0}" type="parTrans" cxnId="{F2FD4F24-481B-4B90-93CA-7DA6299769A4}">
      <dgm:prSet/>
      <dgm:spPr/>
      <dgm:t>
        <a:bodyPr/>
        <a:lstStyle/>
        <a:p>
          <a:endParaRPr lang="en-GB"/>
        </a:p>
      </dgm:t>
    </dgm:pt>
    <dgm:pt modelId="{BB28ACC2-DAA7-42BA-B7C6-84D925AFCA3D}" type="sibTrans" cxnId="{F2FD4F24-481B-4B90-93CA-7DA6299769A4}">
      <dgm:prSet/>
      <dgm:spPr/>
      <dgm:t>
        <a:bodyPr/>
        <a:lstStyle/>
        <a:p>
          <a:endParaRPr lang="en-GB"/>
        </a:p>
      </dgm:t>
    </dgm:pt>
    <dgm:pt modelId="{CF7E56E0-B619-415A-90D6-47FEF8534B43}">
      <dgm:prSet phldrT="[Text]" phldr="0"/>
      <dgm:spPr/>
      <dgm:t>
        <a:bodyPr/>
        <a:lstStyle/>
        <a:p>
          <a:r>
            <a:rPr lang="en-GB"/>
            <a:t>Uploads</a:t>
          </a:r>
        </a:p>
      </dgm:t>
    </dgm:pt>
    <dgm:pt modelId="{87C33048-3AFC-46F8-8732-31DC3DB06BCD}" type="parTrans" cxnId="{17ECB68E-D4F3-44C2-A7F1-595DEC0CD294}">
      <dgm:prSet/>
      <dgm:spPr/>
      <dgm:t>
        <a:bodyPr/>
        <a:lstStyle/>
        <a:p>
          <a:endParaRPr lang="en-GB"/>
        </a:p>
      </dgm:t>
    </dgm:pt>
    <dgm:pt modelId="{018C2182-FFC1-4D76-9D13-BDC8C262A868}" type="sibTrans" cxnId="{17ECB68E-D4F3-44C2-A7F1-595DEC0CD294}">
      <dgm:prSet/>
      <dgm:spPr/>
      <dgm:t>
        <a:bodyPr/>
        <a:lstStyle/>
        <a:p>
          <a:endParaRPr lang="en-GB"/>
        </a:p>
      </dgm:t>
    </dgm:pt>
    <dgm:pt modelId="{6552909F-6BF1-4E3F-8E24-093CDE2BB8DD}">
      <dgm:prSet phldrT="[Text]" phldr="0"/>
      <dgm:spPr/>
      <dgm:t>
        <a:bodyPr/>
        <a:lstStyle/>
        <a:p>
          <a:r>
            <a:rPr lang="en-GB"/>
            <a:t>Linked services</a:t>
          </a:r>
        </a:p>
      </dgm:t>
    </dgm:pt>
    <dgm:pt modelId="{8852F689-DBC1-4274-9646-3E8871048986}" type="parTrans" cxnId="{0C305928-DA14-4E56-9D99-FDDD85B249C4}">
      <dgm:prSet/>
      <dgm:spPr/>
      <dgm:t>
        <a:bodyPr/>
        <a:lstStyle/>
        <a:p>
          <a:endParaRPr lang="en-GB"/>
        </a:p>
      </dgm:t>
    </dgm:pt>
    <dgm:pt modelId="{B0C86684-45F5-442C-93DB-C8061AB1311C}" type="sibTrans" cxnId="{0C305928-DA14-4E56-9D99-FDDD85B249C4}">
      <dgm:prSet/>
      <dgm:spPr/>
      <dgm:t>
        <a:bodyPr/>
        <a:lstStyle/>
        <a:p>
          <a:endParaRPr lang="en-GB"/>
        </a:p>
      </dgm:t>
    </dgm:pt>
    <dgm:pt modelId="{7A9C329C-56CB-4FB1-9B4A-558B95E3D662}">
      <dgm:prSet phldrT="[Text]" phldr="0"/>
      <dgm:spPr/>
      <dgm:t>
        <a:bodyPr/>
        <a:lstStyle/>
        <a:p>
          <a:r>
            <a:rPr lang="en-GB"/>
            <a:t>Contributors</a:t>
          </a:r>
        </a:p>
      </dgm:t>
    </dgm:pt>
    <dgm:pt modelId="{CC13D7F0-85F3-4158-95E8-54C3CDC9AB8C}" type="parTrans" cxnId="{ADC6CF56-02CE-4C0A-A49E-2BE879CC9748}">
      <dgm:prSet/>
      <dgm:spPr/>
      <dgm:t>
        <a:bodyPr/>
        <a:lstStyle/>
        <a:p>
          <a:endParaRPr lang="en-GB"/>
        </a:p>
      </dgm:t>
    </dgm:pt>
    <dgm:pt modelId="{19105646-392F-4FBA-B689-5A5CA7EDFF29}" type="sibTrans" cxnId="{ADC6CF56-02CE-4C0A-A49E-2BE879CC9748}">
      <dgm:prSet/>
      <dgm:spPr/>
      <dgm:t>
        <a:bodyPr/>
        <a:lstStyle/>
        <a:p>
          <a:endParaRPr lang="en-GB"/>
        </a:p>
      </dgm:t>
    </dgm:pt>
    <dgm:pt modelId="{9E959D33-ECAF-4817-8114-3FEF375861C4}">
      <dgm:prSet phldrT="[Text]" phldr="0"/>
      <dgm:spPr/>
      <dgm:t>
        <a:bodyPr/>
        <a:lstStyle/>
        <a:p>
          <a:r>
            <a:rPr lang="en-GB"/>
            <a:t>Manage permissions</a:t>
          </a:r>
        </a:p>
      </dgm:t>
    </dgm:pt>
    <dgm:pt modelId="{DC9AE13E-4A3B-44DA-8266-1ECAEA7385B2}" type="parTrans" cxnId="{608C0002-6CC3-4A21-B6DE-242F40C8C32A}">
      <dgm:prSet/>
      <dgm:spPr/>
      <dgm:t>
        <a:bodyPr/>
        <a:lstStyle/>
        <a:p>
          <a:endParaRPr lang="en-GB"/>
        </a:p>
      </dgm:t>
    </dgm:pt>
    <dgm:pt modelId="{70B49FE9-E3A6-4681-A49C-022F979EA2B7}" type="sibTrans" cxnId="{608C0002-6CC3-4A21-B6DE-242F40C8C32A}">
      <dgm:prSet/>
      <dgm:spPr/>
      <dgm:t>
        <a:bodyPr/>
        <a:lstStyle/>
        <a:p>
          <a:endParaRPr lang="en-GB"/>
        </a:p>
      </dgm:t>
    </dgm:pt>
    <dgm:pt modelId="{932C0E5E-A3B3-45E2-9202-372F6B131D07}">
      <dgm:prSet/>
      <dgm:spPr/>
      <dgm:t>
        <a:bodyPr/>
        <a:lstStyle/>
        <a:p>
          <a:r>
            <a:rPr lang="en-GB"/>
            <a:t>Documentation</a:t>
          </a:r>
        </a:p>
      </dgm:t>
    </dgm:pt>
    <dgm:pt modelId="{5D7A7CCD-0B5A-4C8D-8497-F6F2D06D34BC}" type="parTrans" cxnId="{F43F9D69-4C78-4710-8966-99A6E9E8BED3}">
      <dgm:prSet/>
      <dgm:spPr/>
      <dgm:t>
        <a:bodyPr/>
        <a:lstStyle/>
        <a:p>
          <a:endParaRPr lang="en-GB"/>
        </a:p>
      </dgm:t>
    </dgm:pt>
    <dgm:pt modelId="{A34520F6-E54E-4C6D-81CD-C31A9D79B2D5}" type="sibTrans" cxnId="{F43F9D69-4C78-4710-8966-99A6E9E8BED3}">
      <dgm:prSet/>
      <dgm:spPr/>
      <dgm:t>
        <a:bodyPr/>
        <a:lstStyle/>
        <a:p>
          <a:endParaRPr lang="en-GB"/>
        </a:p>
      </dgm:t>
    </dgm:pt>
    <dgm:pt modelId="{6DD849AE-9F10-4EFC-9915-67B4F44A27BF}">
      <dgm:prSet/>
      <dgm:spPr/>
      <dgm:t>
        <a:bodyPr/>
        <a:lstStyle/>
        <a:p>
          <a:r>
            <a:rPr lang="en-GB"/>
            <a:t>Key information</a:t>
          </a:r>
        </a:p>
      </dgm:t>
    </dgm:pt>
    <dgm:pt modelId="{4795433A-595B-40A8-A58D-F7221A262562}" type="parTrans" cxnId="{6E63BDE0-D802-44A9-9D36-74D0DD0DB787}">
      <dgm:prSet/>
      <dgm:spPr/>
      <dgm:t>
        <a:bodyPr/>
        <a:lstStyle/>
        <a:p>
          <a:endParaRPr lang="en-GB"/>
        </a:p>
      </dgm:t>
    </dgm:pt>
    <dgm:pt modelId="{2E2F5DD6-F705-434C-9055-7AB0569AB13E}" type="sibTrans" cxnId="{6E63BDE0-D802-44A9-9D36-74D0DD0DB787}">
      <dgm:prSet/>
      <dgm:spPr/>
      <dgm:t>
        <a:bodyPr/>
        <a:lstStyle/>
        <a:p>
          <a:endParaRPr lang="en-GB"/>
        </a:p>
      </dgm:t>
    </dgm:pt>
    <dgm:pt modelId="{9E5F7AB4-61A3-439F-AC55-4E8F7BEBBF16}">
      <dgm:prSet phldrT="[Text]" phldr="0"/>
      <dgm:spPr/>
      <dgm:t>
        <a:bodyPr/>
        <a:lstStyle/>
        <a:p>
          <a:r>
            <a:rPr lang="en-GB"/>
            <a:t>Activity</a:t>
          </a:r>
        </a:p>
      </dgm:t>
    </dgm:pt>
    <dgm:pt modelId="{96E47BA5-485F-40CE-8FB9-77681582E5C9}" type="parTrans" cxnId="{CCC69178-86EC-4CC1-8A75-15B7D2C3633D}">
      <dgm:prSet/>
      <dgm:spPr/>
      <dgm:t>
        <a:bodyPr/>
        <a:lstStyle/>
        <a:p>
          <a:endParaRPr lang="en-GB"/>
        </a:p>
      </dgm:t>
    </dgm:pt>
    <dgm:pt modelId="{75DD240D-A799-4C5E-8D39-4B6D130985A3}" type="sibTrans" cxnId="{CCC69178-86EC-4CC1-8A75-15B7D2C3633D}">
      <dgm:prSet/>
      <dgm:spPr/>
      <dgm:t>
        <a:bodyPr/>
        <a:lstStyle/>
        <a:p>
          <a:endParaRPr lang="en-GB"/>
        </a:p>
      </dgm:t>
    </dgm:pt>
    <dgm:pt modelId="{8D3D84ED-B1B9-41E6-B562-E9FCFE44F06A}">
      <dgm:prSet phldrT="[Text]" phldr="0"/>
      <dgm:spPr/>
      <dgm:t>
        <a:bodyPr/>
        <a:lstStyle/>
        <a:p>
          <a:r>
            <a:rPr lang="en-GB"/>
            <a:t>Automatic tracking</a:t>
          </a:r>
        </a:p>
      </dgm:t>
    </dgm:pt>
    <dgm:pt modelId="{4D08E464-97D1-483D-96F3-1F22F997BA4C}" type="parTrans" cxnId="{555030CA-F973-4A64-BE57-6083BD3A9B87}">
      <dgm:prSet/>
      <dgm:spPr/>
      <dgm:t>
        <a:bodyPr/>
        <a:lstStyle/>
        <a:p>
          <a:endParaRPr lang="en-GB"/>
        </a:p>
      </dgm:t>
    </dgm:pt>
    <dgm:pt modelId="{A60452A8-D985-4E6D-B307-728EFEDDD304}" type="sibTrans" cxnId="{555030CA-F973-4A64-BE57-6083BD3A9B87}">
      <dgm:prSet/>
      <dgm:spPr/>
      <dgm:t>
        <a:bodyPr/>
        <a:lstStyle/>
        <a:p>
          <a:endParaRPr lang="en-GB"/>
        </a:p>
      </dgm:t>
    </dgm:pt>
    <dgm:pt modelId="{83077C70-E4D7-4BCB-B8B9-CD01F63638DB}">
      <dgm:prSet phldrT="[Text]" phldr="0"/>
      <dgm:spPr/>
      <dgm:t>
        <a:bodyPr/>
        <a:lstStyle/>
        <a:p>
          <a:r>
            <a:rPr lang="en-GB"/>
            <a:t>logs</a:t>
          </a:r>
        </a:p>
      </dgm:t>
    </dgm:pt>
    <dgm:pt modelId="{7953F383-94E1-43FB-BB1A-1A5F1E0897B2}" type="parTrans" cxnId="{58F920BA-E78D-43DF-9DE7-8E6B0AFB4A58}">
      <dgm:prSet/>
      <dgm:spPr/>
      <dgm:t>
        <a:bodyPr/>
        <a:lstStyle/>
        <a:p>
          <a:endParaRPr lang="en-GB"/>
        </a:p>
      </dgm:t>
    </dgm:pt>
    <dgm:pt modelId="{72A64B4E-4B9D-4F20-AFC1-CF70B2146925}" type="sibTrans" cxnId="{58F920BA-E78D-43DF-9DE7-8E6B0AFB4A58}">
      <dgm:prSet/>
      <dgm:spPr/>
      <dgm:t>
        <a:bodyPr/>
        <a:lstStyle/>
        <a:p>
          <a:endParaRPr lang="en-GB"/>
        </a:p>
      </dgm:t>
    </dgm:pt>
    <dgm:pt modelId="{08464DB8-D97E-4835-B174-D2DE83452D82}" type="pres">
      <dgm:prSet presAssocID="{CF8C3047-E35C-4EFB-BAF8-50CC94434B7C}" presName="Name0" presStyleCnt="0">
        <dgm:presLayoutVars>
          <dgm:dir/>
          <dgm:animLvl val="lvl"/>
          <dgm:resizeHandles val="exact"/>
        </dgm:presLayoutVars>
      </dgm:prSet>
      <dgm:spPr/>
    </dgm:pt>
    <dgm:pt modelId="{3BD0C915-4746-49D2-81E5-B0B0ED75BBB1}" type="pres">
      <dgm:prSet presAssocID="{3D3F8940-BAA6-412F-8C61-C0EA13F52610}" presName="composite" presStyleCnt="0"/>
      <dgm:spPr/>
    </dgm:pt>
    <dgm:pt modelId="{329E1AEC-0473-43C5-9E3F-9B834EEC54FB}" type="pres">
      <dgm:prSet presAssocID="{3D3F8940-BAA6-412F-8C61-C0EA13F52610}" presName="parTx" presStyleLbl="alignNode1" presStyleIdx="0" presStyleCnt="4">
        <dgm:presLayoutVars>
          <dgm:chMax val="0"/>
          <dgm:chPref val="0"/>
          <dgm:bulletEnabled val="1"/>
        </dgm:presLayoutVars>
      </dgm:prSet>
      <dgm:spPr/>
    </dgm:pt>
    <dgm:pt modelId="{80094981-2217-4DB2-A2E6-782DAC6E5573}" type="pres">
      <dgm:prSet presAssocID="{3D3F8940-BAA6-412F-8C61-C0EA13F52610}" presName="desTx" presStyleLbl="alignAccFollowNode1" presStyleIdx="0" presStyleCnt="4">
        <dgm:presLayoutVars>
          <dgm:bulletEnabled val="1"/>
        </dgm:presLayoutVars>
      </dgm:prSet>
      <dgm:spPr/>
    </dgm:pt>
    <dgm:pt modelId="{A3E0A658-2F33-47D3-9EFB-62A7C3113870}" type="pres">
      <dgm:prSet presAssocID="{A16A875F-BDA3-4322-81B8-561E35046BF6}" presName="space" presStyleCnt="0"/>
      <dgm:spPr/>
    </dgm:pt>
    <dgm:pt modelId="{9D83ECEA-BCB0-4BE2-A62D-9BDB345E2F74}" type="pres">
      <dgm:prSet presAssocID="{001F463A-FBEB-4839-B866-9CC1297C35DD}" presName="composite" presStyleCnt="0"/>
      <dgm:spPr/>
    </dgm:pt>
    <dgm:pt modelId="{70B7396E-B6AF-4DDF-A090-DBC7A815E5D2}" type="pres">
      <dgm:prSet presAssocID="{001F463A-FBEB-4839-B866-9CC1297C35DD}" presName="parTx" presStyleLbl="alignNode1" presStyleIdx="1" presStyleCnt="4">
        <dgm:presLayoutVars>
          <dgm:chMax val="0"/>
          <dgm:chPref val="0"/>
          <dgm:bulletEnabled val="1"/>
        </dgm:presLayoutVars>
      </dgm:prSet>
      <dgm:spPr/>
    </dgm:pt>
    <dgm:pt modelId="{AB372FD3-059E-49D5-BEDE-FF9124751756}" type="pres">
      <dgm:prSet presAssocID="{001F463A-FBEB-4839-B866-9CC1297C35DD}" presName="desTx" presStyleLbl="alignAccFollowNode1" presStyleIdx="1" presStyleCnt="4">
        <dgm:presLayoutVars>
          <dgm:bulletEnabled val="1"/>
        </dgm:presLayoutVars>
      </dgm:prSet>
      <dgm:spPr/>
    </dgm:pt>
    <dgm:pt modelId="{D2999EEE-20AE-4A53-ACE8-D42C1C550C24}" type="pres">
      <dgm:prSet presAssocID="{BB28ACC2-DAA7-42BA-B7C6-84D925AFCA3D}" presName="space" presStyleCnt="0"/>
      <dgm:spPr/>
    </dgm:pt>
    <dgm:pt modelId="{2E061AEA-CA48-4F40-9F92-9F3E23DFCD14}" type="pres">
      <dgm:prSet presAssocID="{7A9C329C-56CB-4FB1-9B4A-558B95E3D662}" presName="composite" presStyleCnt="0"/>
      <dgm:spPr/>
    </dgm:pt>
    <dgm:pt modelId="{5E50BA25-206D-4A0A-A9E4-39BD48E39D38}" type="pres">
      <dgm:prSet presAssocID="{7A9C329C-56CB-4FB1-9B4A-558B95E3D662}" presName="parTx" presStyleLbl="alignNode1" presStyleIdx="2" presStyleCnt="4">
        <dgm:presLayoutVars>
          <dgm:chMax val="0"/>
          <dgm:chPref val="0"/>
          <dgm:bulletEnabled val="1"/>
        </dgm:presLayoutVars>
      </dgm:prSet>
      <dgm:spPr/>
    </dgm:pt>
    <dgm:pt modelId="{5EB40C61-E90A-43E8-AE16-572518653768}" type="pres">
      <dgm:prSet presAssocID="{7A9C329C-56CB-4FB1-9B4A-558B95E3D662}" presName="desTx" presStyleLbl="alignAccFollowNode1" presStyleIdx="2" presStyleCnt="4">
        <dgm:presLayoutVars>
          <dgm:bulletEnabled val="1"/>
        </dgm:presLayoutVars>
      </dgm:prSet>
      <dgm:spPr/>
    </dgm:pt>
    <dgm:pt modelId="{5232C9B7-0015-4F73-9BB0-B359C726D25C}" type="pres">
      <dgm:prSet presAssocID="{19105646-392F-4FBA-B689-5A5CA7EDFF29}" presName="space" presStyleCnt="0"/>
      <dgm:spPr/>
    </dgm:pt>
    <dgm:pt modelId="{7DDB409F-7D3E-4A41-B2E2-E1CBA4F90CCB}" type="pres">
      <dgm:prSet presAssocID="{9E5F7AB4-61A3-439F-AC55-4E8F7BEBBF16}" presName="composite" presStyleCnt="0"/>
      <dgm:spPr/>
    </dgm:pt>
    <dgm:pt modelId="{464E5F49-9F01-4C9A-86EA-4B8E0CAABD76}" type="pres">
      <dgm:prSet presAssocID="{9E5F7AB4-61A3-439F-AC55-4E8F7BEBBF16}" presName="parTx" presStyleLbl="alignNode1" presStyleIdx="3" presStyleCnt="4">
        <dgm:presLayoutVars>
          <dgm:chMax val="0"/>
          <dgm:chPref val="0"/>
          <dgm:bulletEnabled val="1"/>
        </dgm:presLayoutVars>
      </dgm:prSet>
      <dgm:spPr/>
    </dgm:pt>
    <dgm:pt modelId="{D3239419-527C-4536-8F94-7520A7AA4AD4}" type="pres">
      <dgm:prSet presAssocID="{9E5F7AB4-61A3-439F-AC55-4E8F7BEBBF16}" presName="desTx" presStyleLbl="alignAccFollowNode1" presStyleIdx="3" presStyleCnt="4">
        <dgm:presLayoutVars>
          <dgm:bulletEnabled val="1"/>
        </dgm:presLayoutVars>
      </dgm:prSet>
      <dgm:spPr/>
    </dgm:pt>
  </dgm:ptLst>
  <dgm:cxnLst>
    <dgm:cxn modelId="{608C0002-6CC3-4A21-B6DE-242F40C8C32A}" srcId="{7A9C329C-56CB-4FB1-9B4A-558B95E3D662}" destId="{9E959D33-ECAF-4817-8114-3FEF375861C4}" srcOrd="0" destOrd="0" parTransId="{DC9AE13E-4A3B-44DA-8266-1ECAEA7385B2}" sibTransId="{70B49FE9-E3A6-4681-A49C-022F979EA2B7}"/>
    <dgm:cxn modelId="{3E3BE303-B084-421D-A3F8-15DCAD538799}" type="presOf" srcId="{83077C70-E4D7-4BCB-B8B9-CD01F63638DB}" destId="{D3239419-527C-4536-8F94-7520A7AA4AD4}" srcOrd="0" destOrd="1" presId="urn:microsoft.com/office/officeart/2005/8/layout/hList1"/>
    <dgm:cxn modelId="{F2FD4F24-481B-4B90-93CA-7DA6299769A4}" srcId="{CF8C3047-E35C-4EFB-BAF8-50CC94434B7C}" destId="{001F463A-FBEB-4839-B866-9CC1297C35DD}" srcOrd="1" destOrd="0" parTransId="{1FCD0EBC-3F33-4265-B62B-7B68A19F09C0}" sibTransId="{BB28ACC2-DAA7-42BA-B7C6-84D925AFCA3D}"/>
    <dgm:cxn modelId="{ACCE7725-AB83-4C3E-8176-06E155E1076E}" type="presOf" srcId="{9E959D33-ECAF-4817-8114-3FEF375861C4}" destId="{5EB40C61-E90A-43E8-AE16-572518653768}" srcOrd="0" destOrd="0" presId="urn:microsoft.com/office/officeart/2005/8/layout/hList1"/>
    <dgm:cxn modelId="{0C305928-DA14-4E56-9D99-FDDD85B249C4}" srcId="{001F463A-FBEB-4839-B866-9CC1297C35DD}" destId="{6552909F-6BF1-4E3F-8E24-093CDE2BB8DD}" srcOrd="1" destOrd="0" parTransId="{8852F689-DBC1-4274-9646-3E8871048986}" sibTransId="{B0C86684-45F5-442C-93DB-C8061AB1311C}"/>
    <dgm:cxn modelId="{43B6113F-8993-4E0B-B314-3F8F003592CC}" type="presOf" srcId="{CF8C3047-E35C-4EFB-BAF8-50CC94434B7C}" destId="{08464DB8-D97E-4835-B174-D2DE83452D82}" srcOrd="0" destOrd="0" presId="urn:microsoft.com/office/officeart/2005/8/layout/hList1"/>
    <dgm:cxn modelId="{42D4EF5C-9332-4363-AF58-9AB714A8C72B}" type="presOf" srcId="{CF7E56E0-B619-415A-90D6-47FEF8534B43}" destId="{AB372FD3-059E-49D5-BEDE-FF9124751756}" srcOrd="0" destOrd="0" presId="urn:microsoft.com/office/officeart/2005/8/layout/hList1"/>
    <dgm:cxn modelId="{F43F9D69-4C78-4710-8966-99A6E9E8BED3}" srcId="{3D3F8940-BAA6-412F-8C61-C0EA13F52610}" destId="{932C0E5E-A3B3-45E2-9202-372F6B131D07}" srcOrd="1" destOrd="0" parTransId="{5D7A7CCD-0B5A-4C8D-8497-F6F2D06D34BC}" sibTransId="{A34520F6-E54E-4C6D-81CD-C31A9D79B2D5}"/>
    <dgm:cxn modelId="{ADC6CF56-02CE-4C0A-A49E-2BE879CC9748}" srcId="{CF8C3047-E35C-4EFB-BAF8-50CC94434B7C}" destId="{7A9C329C-56CB-4FB1-9B4A-558B95E3D662}" srcOrd="2" destOrd="0" parTransId="{CC13D7F0-85F3-4158-95E8-54C3CDC9AB8C}" sibTransId="{19105646-392F-4FBA-B689-5A5CA7EDFF29}"/>
    <dgm:cxn modelId="{CCC69178-86EC-4CC1-8A75-15B7D2C3633D}" srcId="{CF8C3047-E35C-4EFB-BAF8-50CC94434B7C}" destId="{9E5F7AB4-61A3-439F-AC55-4E8F7BEBBF16}" srcOrd="3" destOrd="0" parTransId="{96E47BA5-485F-40CE-8FB9-77681582E5C9}" sibTransId="{75DD240D-A799-4C5E-8D39-4B6D130985A3}"/>
    <dgm:cxn modelId="{BE690782-0631-4D75-AD0A-4DFFA5AF8C33}" type="presOf" srcId="{7C7D3DF9-36C3-46DF-897B-A8E65A93F4F8}" destId="{80094981-2217-4DB2-A2E6-782DAC6E5573}" srcOrd="0" destOrd="0" presId="urn:microsoft.com/office/officeart/2005/8/layout/hList1"/>
    <dgm:cxn modelId="{ED821A8D-FF43-485F-9904-291310172D30}" type="presOf" srcId="{932C0E5E-A3B3-45E2-9202-372F6B131D07}" destId="{80094981-2217-4DB2-A2E6-782DAC6E5573}" srcOrd="0" destOrd="1" presId="urn:microsoft.com/office/officeart/2005/8/layout/hList1"/>
    <dgm:cxn modelId="{17ECB68E-D4F3-44C2-A7F1-595DEC0CD294}" srcId="{001F463A-FBEB-4839-B866-9CC1297C35DD}" destId="{CF7E56E0-B619-415A-90D6-47FEF8534B43}" srcOrd="0" destOrd="0" parTransId="{87C33048-3AFC-46F8-8732-31DC3DB06BCD}" sibTransId="{018C2182-FFC1-4D76-9D13-BDC8C262A868}"/>
    <dgm:cxn modelId="{74453C92-E0B7-47AB-AD13-26C90443DA43}" type="presOf" srcId="{8D3D84ED-B1B9-41E6-B562-E9FCFE44F06A}" destId="{D3239419-527C-4536-8F94-7520A7AA4AD4}" srcOrd="0" destOrd="0" presId="urn:microsoft.com/office/officeart/2005/8/layout/hList1"/>
    <dgm:cxn modelId="{23073199-D03F-4F1E-A61F-E2715188B2E8}" type="presOf" srcId="{3D3F8940-BAA6-412F-8C61-C0EA13F52610}" destId="{329E1AEC-0473-43C5-9E3F-9B834EEC54FB}" srcOrd="0" destOrd="0" presId="urn:microsoft.com/office/officeart/2005/8/layout/hList1"/>
    <dgm:cxn modelId="{E4E62E9A-BD58-4F52-AAE2-8A537647C8FE}" srcId="{3D3F8940-BAA6-412F-8C61-C0EA13F52610}" destId="{7C7D3DF9-36C3-46DF-897B-A8E65A93F4F8}" srcOrd="0" destOrd="0" parTransId="{E435F2D5-BF1D-4807-9B82-F3FDD29BF491}" sibTransId="{4A4154DB-3568-4B13-89B5-DA2342E6B537}"/>
    <dgm:cxn modelId="{CD7F499D-E48A-4495-890F-235EC80FFEFB}" type="presOf" srcId="{7A9C329C-56CB-4FB1-9B4A-558B95E3D662}" destId="{5E50BA25-206D-4A0A-A9E4-39BD48E39D38}" srcOrd="0" destOrd="0" presId="urn:microsoft.com/office/officeart/2005/8/layout/hList1"/>
    <dgm:cxn modelId="{04F1AEA2-1899-4331-83BC-B0F613D224D6}" type="presOf" srcId="{6552909F-6BF1-4E3F-8E24-093CDE2BB8DD}" destId="{AB372FD3-059E-49D5-BEDE-FF9124751756}" srcOrd="0" destOrd="1" presId="urn:microsoft.com/office/officeart/2005/8/layout/hList1"/>
    <dgm:cxn modelId="{092FB2AD-654F-4788-B27A-F675B25987F5}" type="presOf" srcId="{6DD849AE-9F10-4EFC-9915-67B4F44A27BF}" destId="{80094981-2217-4DB2-A2E6-782DAC6E5573}" srcOrd="0" destOrd="2" presId="urn:microsoft.com/office/officeart/2005/8/layout/hList1"/>
    <dgm:cxn modelId="{58F920BA-E78D-43DF-9DE7-8E6B0AFB4A58}" srcId="{9E5F7AB4-61A3-439F-AC55-4E8F7BEBBF16}" destId="{83077C70-E4D7-4BCB-B8B9-CD01F63638DB}" srcOrd="1" destOrd="0" parTransId="{7953F383-94E1-43FB-BB1A-1A5F1E0897B2}" sibTransId="{72A64B4E-4B9D-4F20-AFC1-CF70B2146925}"/>
    <dgm:cxn modelId="{58F7F3BE-B152-4B7C-8687-ACC0ADCEB943}" type="presOf" srcId="{9E5F7AB4-61A3-439F-AC55-4E8F7BEBBF16}" destId="{464E5F49-9F01-4C9A-86EA-4B8E0CAABD76}" srcOrd="0" destOrd="0" presId="urn:microsoft.com/office/officeart/2005/8/layout/hList1"/>
    <dgm:cxn modelId="{0DE8BEC5-F85F-475A-97D2-1DE9FB261CB7}" srcId="{CF8C3047-E35C-4EFB-BAF8-50CC94434B7C}" destId="{3D3F8940-BAA6-412F-8C61-C0EA13F52610}" srcOrd="0" destOrd="0" parTransId="{4919A0EE-4C45-4732-89F7-4EAAD6F26318}" sibTransId="{A16A875F-BDA3-4322-81B8-561E35046BF6}"/>
    <dgm:cxn modelId="{555030CA-F973-4A64-BE57-6083BD3A9B87}" srcId="{9E5F7AB4-61A3-439F-AC55-4E8F7BEBBF16}" destId="{8D3D84ED-B1B9-41E6-B562-E9FCFE44F06A}" srcOrd="0" destOrd="0" parTransId="{4D08E464-97D1-483D-96F3-1F22F997BA4C}" sibTransId="{A60452A8-D985-4E6D-B307-728EFEDDD304}"/>
    <dgm:cxn modelId="{6E63BDE0-D802-44A9-9D36-74D0DD0DB787}" srcId="{3D3F8940-BAA6-412F-8C61-C0EA13F52610}" destId="{6DD849AE-9F10-4EFC-9915-67B4F44A27BF}" srcOrd="2" destOrd="0" parTransId="{4795433A-595B-40A8-A58D-F7221A262562}" sibTransId="{2E2F5DD6-F705-434C-9055-7AB0569AB13E}"/>
    <dgm:cxn modelId="{F08FD2EB-7B62-4ACE-BE10-E7928C991972}" type="presOf" srcId="{001F463A-FBEB-4839-B866-9CC1297C35DD}" destId="{70B7396E-B6AF-4DDF-A090-DBC7A815E5D2}" srcOrd="0" destOrd="0" presId="urn:microsoft.com/office/officeart/2005/8/layout/hList1"/>
    <dgm:cxn modelId="{29FEA5C1-DF9A-46B2-8C1D-D436B075EF78}" type="presParOf" srcId="{08464DB8-D97E-4835-B174-D2DE83452D82}" destId="{3BD0C915-4746-49D2-81E5-B0B0ED75BBB1}" srcOrd="0" destOrd="0" presId="urn:microsoft.com/office/officeart/2005/8/layout/hList1"/>
    <dgm:cxn modelId="{077BC425-6E79-4306-96C0-0F2395EEAE8B}" type="presParOf" srcId="{3BD0C915-4746-49D2-81E5-B0B0ED75BBB1}" destId="{329E1AEC-0473-43C5-9E3F-9B834EEC54FB}" srcOrd="0" destOrd="0" presId="urn:microsoft.com/office/officeart/2005/8/layout/hList1"/>
    <dgm:cxn modelId="{B449E5BF-6EC1-43B2-BD1C-EC14A73E2AD0}" type="presParOf" srcId="{3BD0C915-4746-49D2-81E5-B0B0ED75BBB1}" destId="{80094981-2217-4DB2-A2E6-782DAC6E5573}" srcOrd="1" destOrd="0" presId="urn:microsoft.com/office/officeart/2005/8/layout/hList1"/>
    <dgm:cxn modelId="{9727A35B-34FA-4739-85D3-4FEF42531382}" type="presParOf" srcId="{08464DB8-D97E-4835-B174-D2DE83452D82}" destId="{A3E0A658-2F33-47D3-9EFB-62A7C3113870}" srcOrd="1" destOrd="0" presId="urn:microsoft.com/office/officeart/2005/8/layout/hList1"/>
    <dgm:cxn modelId="{AFC6AAF4-C7B0-4173-B314-D2C47C077C39}" type="presParOf" srcId="{08464DB8-D97E-4835-B174-D2DE83452D82}" destId="{9D83ECEA-BCB0-4BE2-A62D-9BDB345E2F74}" srcOrd="2" destOrd="0" presId="urn:microsoft.com/office/officeart/2005/8/layout/hList1"/>
    <dgm:cxn modelId="{0775FEFB-BD79-4639-AEBC-8410EFD18776}" type="presParOf" srcId="{9D83ECEA-BCB0-4BE2-A62D-9BDB345E2F74}" destId="{70B7396E-B6AF-4DDF-A090-DBC7A815E5D2}" srcOrd="0" destOrd="0" presId="urn:microsoft.com/office/officeart/2005/8/layout/hList1"/>
    <dgm:cxn modelId="{F62123AF-BAD7-4E1D-BDCC-B3BC72A753B1}" type="presParOf" srcId="{9D83ECEA-BCB0-4BE2-A62D-9BDB345E2F74}" destId="{AB372FD3-059E-49D5-BEDE-FF9124751756}" srcOrd="1" destOrd="0" presId="urn:microsoft.com/office/officeart/2005/8/layout/hList1"/>
    <dgm:cxn modelId="{8B5262CD-5F34-4489-9092-48723DC5C1E6}" type="presParOf" srcId="{08464DB8-D97E-4835-B174-D2DE83452D82}" destId="{D2999EEE-20AE-4A53-ACE8-D42C1C550C24}" srcOrd="3" destOrd="0" presId="urn:microsoft.com/office/officeart/2005/8/layout/hList1"/>
    <dgm:cxn modelId="{C77B7F48-A2C7-45C5-BDC0-5E6F33679D25}" type="presParOf" srcId="{08464DB8-D97E-4835-B174-D2DE83452D82}" destId="{2E061AEA-CA48-4F40-9F92-9F3E23DFCD14}" srcOrd="4" destOrd="0" presId="urn:microsoft.com/office/officeart/2005/8/layout/hList1"/>
    <dgm:cxn modelId="{5F85C7F8-2737-48FF-974E-318AB0D45DD2}" type="presParOf" srcId="{2E061AEA-CA48-4F40-9F92-9F3E23DFCD14}" destId="{5E50BA25-206D-4A0A-A9E4-39BD48E39D38}" srcOrd="0" destOrd="0" presId="urn:microsoft.com/office/officeart/2005/8/layout/hList1"/>
    <dgm:cxn modelId="{8C5BE394-E453-4E02-9A95-EA83A9422CBB}" type="presParOf" srcId="{2E061AEA-CA48-4F40-9F92-9F3E23DFCD14}" destId="{5EB40C61-E90A-43E8-AE16-572518653768}" srcOrd="1" destOrd="0" presId="urn:microsoft.com/office/officeart/2005/8/layout/hList1"/>
    <dgm:cxn modelId="{0020A14D-3356-4868-85C4-E7E1E8F1A37C}" type="presParOf" srcId="{08464DB8-D97E-4835-B174-D2DE83452D82}" destId="{5232C9B7-0015-4F73-9BB0-B359C726D25C}" srcOrd="5" destOrd="0" presId="urn:microsoft.com/office/officeart/2005/8/layout/hList1"/>
    <dgm:cxn modelId="{65D01116-9CDD-4998-9071-45FC4DA6EFD3}" type="presParOf" srcId="{08464DB8-D97E-4835-B174-D2DE83452D82}" destId="{7DDB409F-7D3E-4A41-B2E2-E1CBA4F90CCB}" srcOrd="6" destOrd="0" presId="urn:microsoft.com/office/officeart/2005/8/layout/hList1"/>
    <dgm:cxn modelId="{279295C1-652A-4DE4-A23F-729D3DB42D5B}" type="presParOf" srcId="{7DDB409F-7D3E-4A41-B2E2-E1CBA4F90CCB}" destId="{464E5F49-9F01-4C9A-86EA-4B8E0CAABD76}" srcOrd="0" destOrd="0" presId="urn:microsoft.com/office/officeart/2005/8/layout/hList1"/>
    <dgm:cxn modelId="{3A6CACDC-8A95-4C2A-855A-DDC9379F1870}" type="presParOf" srcId="{7DDB409F-7D3E-4A41-B2E2-E1CBA4F90CCB}" destId="{D3239419-527C-4536-8F94-7520A7AA4AD4}"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D298507E-9D2C-4B6C-A37B-86E2A3C99A0C}"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GB"/>
        </a:p>
      </dgm:t>
    </dgm:pt>
    <dgm:pt modelId="{979835EC-81B8-45AF-8ED3-A4CF90EE622A}">
      <dgm:prSet phldrT="[Text]" phldr="0"/>
      <dgm:spPr>
        <a:solidFill>
          <a:schemeClr val="accent3">
            <a:lumMod val="75000"/>
          </a:schemeClr>
        </a:solidFill>
      </dgm:spPr>
      <dgm:t>
        <a:bodyPr/>
        <a:lstStyle/>
        <a:p>
          <a:r>
            <a:rPr lang="en-GB"/>
            <a:t> Advantages</a:t>
          </a:r>
        </a:p>
      </dgm:t>
    </dgm:pt>
    <dgm:pt modelId="{D5854D0D-95FC-4E5F-9C5E-D32CC56732DD}" type="parTrans" cxnId="{E081730C-678F-43C8-95AB-6E7F8863EF3A}">
      <dgm:prSet/>
      <dgm:spPr/>
      <dgm:t>
        <a:bodyPr/>
        <a:lstStyle/>
        <a:p>
          <a:endParaRPr lang="en-GB"/>
        </a:p>
      </dgm:t>
    </dgm:pt>
    <dgm:pt modelId="{8795CE80-7F3C-4467-987F-04123832786F}" type="sibTrans" cxnId="{E081730C-678F-43C8-95AB-6E7F8863EF3A}">
      <dgm:prSet/>
      <dgm:spPr/>
      <dgm:t>
        <a:bodyPr/>
        <a:lstStyle/>
        <a:p>
          <a:endParaRPr lang="en-GB"/>
        </a:p>
      </dgm:t>
    </dgm:pt>
    <dgm:pt modelId="{76AF6752-62D6-4C32-AD12-47E8AA713814}">
      <dgm:prSet phldrT="[Text]" phldr="0"/>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just">
            <a:lnSpc>
              <a:spcPct val="100000"/>
            </a:lnSpc>
          </a:pPr>
          <a:endParaRPr lang="en-GB"/>
        </a:p>
        <a:p>
          <a:pPr algn="just">
            <a:lnSpc>
              <a:spcPct val="100000"/>
            </a:lnSpc>
          </a:pPr>
          <a:r>
            <a:rPr lang="en-GB"/>
            <a:t>Facilitates reproducibility</a:t>
          </a:r>
        </a:p>
      </dgm:t>
    </dgm:pt>
    <dgm:pt modelId="{30BAA0B0-E30E-4B08-BBF3-430DF83CF541}" type="parTrans" cxnId="{E1BBEB78-7083-4B99-B9D8-4D43399A1621}">
      <dgm:prSet/>
      <dgm:spPr/>
      <dgm:t>
        <a:bodyPr/>
        <a:lstStyle/>
        <a:p>
          <a:endParaRPr lang="en-GB"/>
        </a:p>
      </dgm:t>
    </dgm:pt>
    <dgm:pt modelId="{07E6B0B8-03CF-43DA-BE00-CE44D8794A5B}" type="sibTrans" cxnId="{E1BBEB78-7083-4B99-B9D8-4D43399A1621}">
      <dgm:prSet/>
      <dgm:spPr/>
      <dgm:t>
        <a:bodyPr/>
        <a:lstStyle/>
        <a:p>
          <a:endParaRPr lang="en-GB"/>
        </a:p>
      </dgm:t>
    </dgm:pt>
    <dgm:pt modelId="{140D6BD9-E5C1-41A0-AD7B-5282433D1100}">
      <dgm:prSet phldrT="[Text]" phldr="0"/>
      <dgm:spPr/>
      <dgm:t>
        <a:bodyPr/>
        <a:lstStyle/>
        <a:p>
          <a:r>
            <a:rPr lang="en-GB"/>
            <a:t> </a:t>
          </a:r>
        </a:p>
      </dgm:t>
    </dgm:pt>
    <dgm:pt modelId="{0329EA5D-7D85-432C-9CE3-6FF5F1E75523}" type="parTrans" cxnId="{11D49D9B-2463-4C10-A55E-91E39B5C2035}">
      <dgm:prSet/>
      <dgm:spPr/>
      <dgm:t>
        <a:bodyPr/>
        <a:lstStyle/>
        <a:p>
          <a:endParaRPr lang="en-GB"/>
        </a:p>
      </dgm:t>
    </dgm:pt>
    <dgm:pt modelId="{A008D91F-E324-4756-8BBA-299C7EE9446B}" type="sibTrans" cxnId="{11D49D9B-2463-4C10-A55E-91E39B5C2035}">
      <dgm:prSet/>
      <dgm:spPr/>
      <dgm:t>
        <a:bodyPr/>
        <a:lstStyle/>
        <a:p>
          <a:endParaRPr lang="en-GB"/>
        </a:p>
      </dgm:t>
    </dgm:pt>
    <dgm:pt modelId="{DB338DAE-6489-42C2-83FD-938D262F2DD9}">
      <dgm:prSet phldrT="[Text]" phldr="0"/>
      <dgm:spPr/>
      <dgm:t>
        <a:bodyPr/>
        <a:lstStyle/>
        <a:p>
          <a:endParaRPr lang="en-GB"/>
        </a:p>
        <a:p>
          <a:endParaRPr lang="en-GB"/>
        </a:p>
        <a:p>
          <a:r>
            <a:rPr lang="en-GB"/>
            <a:t>Public projects</a:t>
          </a:r>
        </a:p>
        <a:p>
          <a:endParaRPr lang="en-GB"/>
        </a:p>
        <a:p>
          <a:r>
            <a:rPr lang="en-GB"/>
            <a:t>50 GB</a:t>
          </a:r>
        </a:p>
        <a:p>
          <a:r>
            <a:rPr lang="en-GB"/>
            <a:t>limit each</a:t>
          </a:r>
        </a:p>
      </dgm:t>
    </dgm:pt>
    <dgm:pt modelId="{5C052A37-619C-4371-9FA3-E556414E0EC4}" type="parTrans" cxnId="{AB688AB5-BA6F-461A-9AD0-E0BE9C186A47}">
      <dgm:prSet/>
      <dgm:spPr/>
      <dgm:t>
        <a:bodyPr/>
        <a:lstStyle/>
        <a:p>
          <a:endParaRPr lang="en-GB"/>
        </a:p>
      </dgm:t>
    </dgm:pt>
    <dgm:pt modelId="{7C62B187-0428-4B52-946B-386612548C46}" type="sibTrans" cxnId="{AB688AB5-BA6F-461A-9AD0-E0BE9C186A47}">
      <dgm:prSet/>
      <dgm:spPr/>
      <dgm:t>
        <a:bodyPr/>
        <a:lstStyle/>
        <a:p>
          <a:endParaRPr lang="en-GB"/>
        </a:p>
      </dgm:t>
    </dgm:pt>
    <dgm:pt modelId="{EDB88F1F-B9D8-4DD5-93CE-AAEFAE13A09B}">
      <dgm:prSet phldrT="[Text]" phldr="0"/>
      <dgm:spPr>
        <a:solidFill>
          <a:srgbClr val="C00000"/>
        </a:solidFill>
      </dgm:spPr>
      <dgm:t>
        <a:bodyPr/>
        <a:lstStyle/>
        <a:p>
          <a:r>
            <a:rPr lang="en-GB"/>
            <a:t>Limitations</a:t>
          </a:r>
        </a:p>
      </dgm:t>
    </dgm:pt>
    <dgm:pt modelId="{288F52DF-FA09-4012-8B1B-F6B944CFEEA3}" type="parTrans" cxnId="{8A6C5A70-B689-4089-ACFA-3D0CB2F85441}">
      <dgm:prSet/>
      <dgm:spPr/>
      <dgm:t>
        <a:bodyPr/>
        <a:lstStyle/>
        <a:p>
          <a:endParaRPr lang="en-GB"/>
        </a:p>
      </dgm:t>
    </dgm:pt>
    <dgm:pt modelId="{6E610B48-5420-4B62-9AFC-36A07DDC4177}" type="sibTrans" cxnId="{8A6C5A70-B689-4089-ACFA-3D0CB2F85441}">
      <dgm:prSet/>
      <dgm:spPr/>
      <dgm:t>
        <a:bodyPr/>
        <a:lstStyle/>
        <a:p>
          <a:endParaRPr lang="en-GB"/>
        </a:p>
      </dgm:t>
    </dgm:pt>
    <dgm:pt modelId="{A9FF373F-FC05-4D3A-B8F2-454DC0C591F4}">
      <dgm:prSet phldrT="[Text]" phldr="0"/>
      <dgm:spPr/>
      <dgm:t>
        <a:bodyPr/>
        <a:lstStyle/>
        <a:p>
          <a:endParaRPr lang="en-GB"/>
        </a:p>
        <a:p>
          <a:endParaRPr lang="en-GB"/>
        </a:p>
        <a:p>
          <a:r>
            <a:rPr lang="en-GB"/>
            <a:t>Single file limit: 5GB</a:t>
          </a:r>
        </a:p>
        <a:p>
          <a:endParaRPr lang="en-GB"/>
        </a:p>
      </dgm:t>
    </dgm:pt>
    <dgm:pt modelId="{E03585AE-B4C6-4AD0-A089-8D1AC9F433A0}" type="parTrans" cxnId="{F8B1AE2B-E629-4C8A-9FF4-EF288F3B9C08}">
      <dgm:prSet/>
      <dgm:spPr/>
      <dgm:t>
        <a:bodyPr/>
        <a:lstStyle/>
        <a:p>
          <a:endParaRPr lang="en-GB"/>
        </a:p>
      </dgm:t>
    </dgm:pt>
    <dgm:pt modelId="{F8FFE5F7-AE75-454F-B2F1-71CD42687F1F}" type="sibTrans" cxnId="{F8B1AE2B-E629-4C8A-9FF4-EF288F3B9C08}">
      <dgm:prSet/>
      <dgm:spPr/>
      <dgm:t>
        <a:bodyPr/>
        <a:lstStyle/>
        <a:p>
          <a:endParaRPr lang="en-GB"/>
        </a:p>
      </dgm:t>
    </dgm:pt>
    <dgm:pt modelId="{ABE1DB97-B519-42A9-B72C-E69E38EE911E}">
      <dgm:prSet phldrT="[Text]" phldr="0"/>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just">
            <a:lnSpc>
              <a:spcPct val="150000"/>
            </a:lnSpc>
          </a:pPr>
          <a:r>
            <a:rPr lang="en-GB"/>
            <a:t>Centralised</a:t>
          </a:r>
        </a:p>
      </dgm:t>
    </dgm:pt>
    <dgm:pt modelId="{ABC0852A-3C22-4571-94BB-B79AE6E86AD0}" type="parTrans" cxnId="{4352FF47-6E14-44DE-9260-A44310534B84}">
      <dgm:prSet/>
      <dgm:spPr/>
      <dgm:t>
        <a:bodyPr/>
        <a:lstStyle/>
        <a:p>
          <a:endParaRPr lang="en-GB"/>
        </a:p>
      </dgm:t>
    </dgm:pt>
    <dgm:pt modelId="{CFFA0679-BF02-4446-AD0C-61A92DBD4CA3}" type="sibTrans" cxnId="{4352FF47-6E14-44DE-9260-A44310534B84}">
      <dgm:prSet/>
      <dgm:spPr/>
      <dgm:t>
        <a:bodyPr/>
        <a:lstStyle/>
        <a:p>
          <a:endParaRPr lang="en-GB"/>
        </a:p>
      </dgm:t>
    </dgm:pt>
    <dgm:pt modelId="{D57D2A66-8F55-4427-B543-0EDEA2E521A1}">
      <dgm:prSet phldrT="[Text]" phldr="0"/>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just">
            <a:lnSpc>
              <a:spcPct val="150000"/>
            </a:lnSpc>
          </a:pPr>
          <a:r>
            <a:rPr lang="en-GB"/>
            <a:t>Free of charge</a:t>
          </a:r>
        </a:p>
      </dgm:t>
    </dgm:pt>
    <dgm:pt modelId="{C95518E2-7BDD-4C34-AA13-1687AB85C7AE}" type="parTrans" cxnId="{75AF01B3-F080-4D38-B73F-B5BA71F5625D}">
      <dgm:prSet/>
      <dgm:spPr/>
      <dgm:t>
        <a:bodyPr/>
        <a:lstStyle/>
        <a:p>
          <a:endParaRPr lang="en-GB"/>
        </a:p>
      </dgm:t>
    </dgm:pt>
    <dgm:pt modelId="{2217F4D7-5339-4E7D-BE1B-FAC9BB534B5F}" type="sibTrans" cxnId="{75AF01B3-F080-4D38-B73F-B5BA71F5625D}">
      <dgm:prSet/>
      <dgm:spPr/>
      <dgm:t>
        <a:bodyPr/>
        <a:lstStyle/>
        <a:p>
          <a:endParaRPr lang="en-GB"/>
        </a:p>
      </dgm:t>
    </dgm:pt>
    <dgm:pt modelId="{837250E2-C265-433F-95F2-E5DFB75B8CC0}">
      <dgm:prSet phldrT="[Text]" phldr="0"/>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just">
            <a:lnSpc>
              <a:spcPct val="100000"/>
            </a:lnSpc>
          </a:pPr>
          <a:r>
            <a:rPr lang="en-GB"/>
            <a:t>Community support</a:t>
          </a:r>
        </a:p>
      </dgm:t>
    </dgm:pt>
    <dgm:pt modelId="{504B6F4B-8821-445B-A445-48D42564CF6C}" type="parTrans" cxnId="{351E683D-7B93-446E-88D9-53C2DA16DDB5}">
      <dgm:prSet/>
      <dgm:spPr/>
      <dgm:t>
        <a:bodyPr/>
        <a:lstStyle/>
        <a:p>
          <a:endParaRPr lang="en-GB"/>
        </a:p>
      </dgm:t>
    </dgm:pt>
    <dgm:pt modelId="{D237FCCB-3F6B-4341-A14E-CAE578C43066}" type="sibTrans" cxnId="{351E683D-7B93-446E-88D9-53C2DA16DDB5}">
      <dgm:prSet/>
      <dgm:spPr/>
      <dgm:t>
        <a:bodyPr/>
        <a:lstStyle/>
        <a:p>
          <a:endParaRPr lang="en-GB"/>
        </a:p>
      </dgm:t>
    </dgm:pt>
    <dgm:pt modelId="{E44B9284-5DC5-4A1F-8163-02B6EFACC13B}">
      <dgm:prSet phldrT="[Text]" phldr="0"/>
      <dgm:spPr>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dgm:spPr>
      <dgm:t>
        <a:bodyPr/>
        <a:lstStyle/>
        <a:p>
          <a:pPr algn="just">
            <a:lnSpc>
              <a:spcPct val="150000"/>
            </a:lnSpc>
          </a:pPr>
          <a:r>
            <a:rPr lang="en-GB"/>
            <a:t>Modular</a:t>
          </a:r>
        </a:p>
        <a:p>
          <a:pPr algn="l">
            <a:lnSpc>
              <a:spcPct val="90000"/>
            </a:lnSpc>
          </a:pPr>
          <a:endParaRPr lang="en-GB"/>
        </a:p>
      </dgm:t>
    </dgm:pt>
    <dgm:pt modelId="{0F5FB1F9-E629-4502-B72B-D5200A315933}" type="parTrans" cxnId="{61AD3A65-DE96-4113-9D0C-2B63ED5BE76F}">
      <dgm:prSet/>
      <dgm:spPr/>
      <dgm:t>
        <a:bodyPr/>
        <a:lstStyle/>
        <a:p>
          <a:endParaRPr lang="en-GB"/>
        </a:p>
      </dgm:t>
    </dgm:pt>
    <dgm:pt modelId="{EDB35D98-F480-4942-AFB8-420726CA5B08}" type="sibTrans" cxnId="{61AD3A65-DE96-4113-9D0C-2B63ED5BE76F}">
      <dgm:prSet/>
      <dgm:spPr/>
      <dgm:t>
        <a:bodyPr/>
        <a:lstStyle/>
        <a:p>
          <a:endParaRPr lang="en-GB"/>
        </a:p>
      </dgm:t>
    </dgm:pt>
    <dgm:pt modelId="{A3B75876-12E1-42AA-92FD-D815075E9BE6}">
      <dgm:prSet phldrT="[Text]" phldr="0"/>
      <dgm:spPr/>
      <dgm:t>
        <a:bodyPr/>
        <a:lstStyle/>
        <a:p>
          <a:r>
            <a:rPr kumimoji="0" lang="en-US" altLang="en-US" b="0" i="0" u="none" strike="noStrike" cap="none" normalizeH="0" baseline="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Private projects:</a:t>
          </a:r>
        </a:p>
        <a:p>
          <a:r>
            <a:rPr kumimoji="0" lang="en-US" altLang="en-US" b="0" i="0" u="none" strike="noStrike" cap="none" normalizeH="0" baseline="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5 GB max</a:t>
          </a:r>
          <a:endParaRPr lang="en-GB" i="0">
            <a:solidFill>
              <a:schemeClr val="bg1"/>
            </a:solidFill>
          </a:endParaRPr>
        </a:p>
        <a:p>
          <a:endParaRPr lang="en-GB"/>
        </a:p>
      </dgm:t>
    </dgm:pt>
    <dgm:pt modelId="{613E8B54-471A-4661-A6BF-382D4B8B1DF3}" type="parTrans" cxnId="{9431A59A-2A86-491A-A2AD-E97B295C5032}">
      <dgm:prSet/>
      <dgm:spPr/>
      <dgm:t>
        <a:bodyPr/>
        <a:lstStyle/>
        <a:p>
          <a:endParaRPr lang="en-GB"/>
        </a:p>
      </dgm:t>
    </dgm:pt>
    <dgm:pt modelId="{252A9067-6B58-456B-B8F6-80C487D72710}" type="sibTrans" cxnId="{9431A59A-2A86-491A-A2AD-E97B295C5032}">
      <dgm:prSet/>
      <dgm:spPr/>
      <dgm:t>
        <a:bodyPr/>
        <a:lstStyle/>
        <a:p>
          <a:endParaRPr lang="en-GB"/>
        </a:p>
      </dgm:t>
    </dgm:pt>
    <dgm:pt modelId="{E7A5458D-DE4D-4C7B-B9E4-F816131C7E54}" type="pres">
      <dgm:prSet presAssocID="{D298507E-9D2C-4B6C-A37B-86E2A3C99A0C}" presName="Name0" presStyleCnt="0">
        <dgm:presLayoutVars>
          <dgm:dir/>
          <dgm:animLvl val="lvl"/>
          <dgm:resizeHandles val="exact"/>
        </dgm:presLayoutVars>
      </dgm:prSet>
      <dgm:spPr/>
    </dgm:pt>
    <dgm:pt modelId="{19A25C39-70C5-4048-AFBA-65DA3D6818D6}" type="pres">
      <dgm:prSet presAssocID="{979835EC-81B8-45AF-8ED3-A4CF90EE622A}" presName="compositeNode" presStyleCnt="0">
        <dgm:presLayoutVars>
          <dgm:bulletEnabled val="1"/>
        </dgm:presLayoutVars>
      </dgm:prSet>
      <dgm:spPr/>
    </dgm:pt>
    <dgm:pt modelId="{08069A2B-32CB-4BA2-90B8-482369549D26}" type="pres">
      <dgm:prSet presAssocID="{979835EC-81B8-45AF-8ED3-A4CF90EE622A}" presName="bgRect" presStyleLbl="node1" presStyleIdx="0" presStyleCnt="3" custScaleX="55809" custScaleY="99978"/>
      <dgm:spPr/>
    </dgm:pt>
    <dgm:pt modelId="{A552AF79-522E-41F4-8A41-D3BA5F3A5C13}" type="pres">
      <dgm:prSet presAssocID="{979835EC-81B8-45AF-8ED3-A4CF90EE622A}" presName="parentNode" presStyleLbl="node1" presStyleIdx="0" presStyleCnt="3">
        <dgm:presLayoutVars>
          <dgm:chMax val="0"/>
          <dgm:bulletEnabled val="1"/>
        </dgm:presLayoutVars>
      </dgm:prSet>
      <dgm:spPr/>
    </dgm:pt>
    <dgm:pt modelId="{C6E5DE9F-00B4-4186-89F8-939F08A37C2E}" type="pres">
      <dgm:prSet presAssocID="{979835EC-81B8-45AF-8ED3-A4CF90EE622A}" presName="childNode" presStyleLbl="node1" presStyleIdx="0" presStyleCnt="3">
        <dgm:presLayoutVars>
          <dgm:bulletEnabled val="1"/>
        </dgm:presLayoutVars>
      </dgm:prSet>
      <dgm:spPr/>
    </dgm:pt>
    <dgm:pt modelId="{26BDCA69-26F9-494D-B29A-379737349F83}" type="pres">
      <dgm:prSet presAssocID="{8795CE80-7F3C-4467-987F-04123832786F}" presName="hSp" presStyleCnt="0"/>
      <dgm:spPr/>
    </dgm:pt>
    <dgm:pt modelId="{FB8CCB79-CAD4-4157-B952-D1127632AA67}" type="pres">
      <dgm:prSet presAssocID="{8795CE80-7F3C-4467-987F-04123832786F}" presName="vProcSp" presStyleCnt="0"/>
      <dgm:spPr/>
    </dgm:pt>
    <dgm:pt modelId="{0ED2B04F-83DB-4A96-8B62-E4B723E49C71}" type="pres">
      <dgm:prSet presAssocID="{8795CE80-7F3C-4467-987F-04123832786F}" presName="vSp1" presStyleCnt="0"/>
      <dgm:spPr/>
    </dgm:pt>
    <dgm:pt modelId="{8DB66D5F-6D24-43FA-99BD-5F1C10E8794C}" type="pres">
      <dgm:prSet presAssocID="{8795CE80-7F3C-4467-987F-04123832786F}" presName="simulatedConn" presStyleLbl="solidFgAcc1" presStyleIdx="0" presStyleCnt="2" custScaleY="191684" custLinFactY="-30645" custLinFactNeighborX="3876" custLinFactNeighborY="-100000"/>
      <dgm:spPr>
        <a:gradFill rotWithShape="0">
          <a:gsLst>
            <a:gs pos="6796">
              <a:srgbClr val="156082"/>
            </a:gs>
            <a:gs pos="100000">
              <a:srgbClr val="13501B"/>
            </a:gs>
          </a:gsLst>
          <a:lin ang="10800000" scaled="0"/>
        </a:gradFill>
        <a:ln>
          <a:noFill/>
        </a:ln>
      </dgm:spPr>
    </dgm:pt>
    <dgm:pt modelId="{DC53C42E-03BF-400D-B59A-0ACD8CCF2E81}" type="pres">
      <dgm:prSet presAssocID="{8795CE80-7F3C-4467-987F-04123832786F}" presName="vSp2" presStyleCnt="0"/>
      <dgm:spPr/>
    </dgm:pt>
    <dgm:pt modelId="{1AC8952C-1783-4FFD-BBE3-62467BD13C9C}" type="pres">
      <dgm:prSet presAssocID="{8795CE80-7F3C-4467-987F-04123832786F}" presName="sibTrans" presStyleCnt="0"/>
      <dgm:spPr/>
    </dgm:pt>
    <dgm:pt modelId="{4E83F87B-A559-4389-AAC7-925CE0FD9B9B}" type="pres">
      <dgm:prSet presAssocID="{140D6BD9-E5C1-41A0-AD7B-5282433D1100}" presName="compositeNode" presStyleCnt="0">
        <dgm:presLayoutVars>
          <dgm:bulletEnabled val="1"/>
        </dgm:presLayoutVars>
      </dgm:prSet>
      <dgm:spPr/>
    </dgm:pt>
    <dgm:pt modelId="{7DC6F469-6916-4116-8666-A2CF011B8569}" type="pres">
      <dgm:prSet presAssocID="{140D6BD9-E5C1-41A0-AD7B-5282433D1100}" presName="bgRect" presStyleLbl="node1" presStyleIdx="1" presStyleCnt="3" custScaleX="43707" custLinFactNeighborX="2086" custLinFactNeighborY="517"/>
      <dgm:spPr/>
    </dgm:pt>
    <dgm:pt modelId="{B4315C33-CBFC-4853-A454-449C25DA7EE3}" type="pres">
      <dgm:prSet presAssocID="{140D6BD9-E5C1-41A0-AD7B-5282433D1100}" presName="parentNode" presStyleLbl="node1" presStyleIdx="1" presStyleCnt="3">
        <dgm:presLayoutVars>
          <dgm:chMax val="0"/>
          <dgm:bulletEnabled val="1"/>
        </dgm:presLayoutVars>
      </dgm:prSet>
      <dgm:spPr/>
    </dgm:pt>
    <dgm:pt modelId="{C81B5F9F-F1CE-42D5-8A94-9A57BE1373DE}" type="pres">
      <dgm:prSet presAssocID="{140D6BD9-E5C1-41A0-AD7B-5282433D1100}" presName="childNode" presStyleLbl="node1" presStyleIdx="1" presStyleCnt="3">
        <dgm:presLayoutVars>
          <dgm:bulletEnabled val="1"/>
        </dgm:presLayoutVars>
      </dgm:prSet>
      <dgm:spPr/>
    </dgm:pt>
    <dgm:pt modelId="{64DEBC50-095E-4A7C-A3C9-066F8760C91D}" type="pres">
      <dgm:prSet presAssocID="{A008D91F-E324-4756-8BBA-299C7EE9446B}" presName="hSp" presStyleCnt="0"/>
      <dgm:spPr/>
    </dgm:pt>
    <dgm:pt modelId="{4567630D-F346-4107-A327-96D5D198460D}" type="pres">
      <dgm:prSet presAssocID="{A008D91F-E324-4756-8BBA-299C7EE9446B}" presName="vProcSp" presStyleCnt="0"/>
      <dgm:spPr/>
    </dgm:pt>
    <dgm:pt modelId="{E9F77D5B-DEFA-4102-A739-BC3C66DD7301}" type="pres">
      <dgm:prSet presAssocID="{A008D91F-E324-4756-8BBA-299C7EE9446B}" presName="vSp1" presStyleCnt="0"/>
      <dgm:spPr/>
    </dgm:pt>
    <dgm:pt modelId="{24F1EC4A-F9D6-4F36-8E8D-10A9BD42D615}" type="pres">
      <dgm:prSet presAssocID="{A008D91F-E324-4756-8BBA-299C7EE9446B}" presName="simulatedConn" presStyleLbl="solidFgAcc1" presStyleIdx="1" presStyleCnt="2" custScaleY="177861" custLinFactNeighborX="7245" custLinFactNeighborY="-90571"/>
      <dgm:spPr>
        <a:gradFill rotWithShape="0">
          <a:gsLst>
            <a:gs pos="8000">
              <a:srgbClr val="C00000"/>
            </a:gs>
            <a:gs pos="100000">
              <a:srgbClr val="156082"/>
            </a:gs>
          </a:gsLst>
          <a:lin ang="10800000" scaled="0"/>
        </a:gradFill>
        <a:ln>
          <a:noFill/>
        </a:ln>
      </dgm:spPr>
    </dgm:pt>
    <dgm:pt modelId="{9C90EF2B-D8E2-4482-B581-3C7D65D6EFAD}" type="pres">
      <dgm:prSet presAssocID="{A008D91F-E324-4756-8BBA-299C7EE9446B}" presName="vSp2" presStyleCnt="0"/>
      <dgm:spPr/>
    </dgm:pt>
    <dgm:pt modelId="{1B247CEC-4C98-4EE7-8E09-AC203F71FCF3}" type="pres">
      <dgm:prSet presAssocID="{A008D91F-E324-4756-8BBA-299C7EE9446B}" presName="sibTrans" presStyleCnt="0"/>
      <dgm:spPr/>
    </dgm:pt>
    <dgm:pt modelId="{B84A36D1-8163-4C1C-88D3-5633C8D76CA4}" type="pres">
      <dgm:prSet presAssocID="{EDB88F1F-B9D8-4DD5-93CE-AAEFAE13A09B}" presName="compositeNode" presStyleCnt="0">
        <dgm:presLayoutVars>
          <dgm:bulletEnabled val="1"/>
        </dgm:presLayoutVars>
      </dgm:prSet>
      <dgm:spPr/>
    </dgm:pt>
    <dgm:pt modelId="{42716130-1428-41A8-9EB8-0FD042D0C18E}" type="pres">
      <dgm:prSet presAssocID="{EDB88F1F-B9D8-4DD5-93CE-AAEFAE13A09B}" presName="bgRect" presStyleLbl="node1" presStyleIdx="2" presStyleCnt="3" custScaleX="49639" custLinFactNeighborX="3858"/>
      <dgm:spPr/>
    </dgm:pt>
    <dgm:pt modelId="{401AC4E7-3EDB-4115-9378-0EECC2F92296}" type="pres">
      <dgm:prSet presAssocID="{EDB88F1F-B9D8-4DD5-93CE-AAEFAE13A09B}" presName="parentNode" presStyleLbl="node1" presStyleIdx="2" presStyleCnt="3">
        <dgm:presLayoutVars>
          <dgm:chMax val="0"/>
          <dgm:bulletEnabled val="1"/>
        </dgm:presLayoutVars>
      </dgm:prSet>
      <dgm:spPr/>
    </dgm:pt>
    <dgm:pt modelId="{5707C3A9-5DD3-4321-8816-BD3A68F2CF57}" type="pres">
      <dgm:prSet presAssocID="{EDB88F1F-B9D8-4DD5-93CE-AAEFAE13A09B}" presName="childNode" presStyleLbl="node1" presStyleIdx="2" presStyleCnt="3">
        <dgm:presLayoutVars>
          <dgm:bulletEnabled val="1"/>
        </dgm:presLayoutVars>
      </dgm:prSet>
      <dgm:spPr/>
    </dgm:pt>
  </dgm:ptLst>
  <dgm:cxnLst>
    <dgm:cxn modelId="{2FE32408-5D0B-41CA-916F-AF8F94EC0A97}" type="presOf" srcId="{ABE1DB97-B519-42A9-B72C-E69E38EE911E}" destId="{C6E5DE9F-00B4-4186-89F8-939F08A37C2E}" srcOrd="0" destOrd="1" presId="urn:microsoft.com/office/officeart/2005/8/layout/hProcess7"/>
    <dgm:cxn modelId="{E081730C-678F-43C8-95AB-6E7F8863EF3A}" srcId="{D298507E-9D2C-4B6C-A37B-86E2A3C99A0C}" destId="{979835EC-81B8-45AF-8ED3-A4CF90EE622A}" srcOrd="0" destOrd="0" parTransId="{D5854D0D-95FC-4E5F-9C5E-D32CC56732DD}" sibTransId="{8795CE80-7F3C-4467-987F-04123832786F}"/>
    <dgm:cxn modelId="{B0997D11-7C80-4C5F-BBCF-EC05152CA252}" type="presOf" srcId="{A3B75876-12E1-42AA-92FD-D815075E9BE6}" destId="{5707C3A9-5DD3-4321-8816-BD3A68F2CF57}" srcOrd="0" destOrd="1" presId="urn:microsoft.com/office/officeart/2005/8/layout/hProcess7"/>
    <dgm:cxn modelId="{38C9C511-579F-4572-9E18-0AD7C4A89B47}" type="presOf" srcId="{140D6BD9-E5C1-41A0-AD7B-5282433D1100}" destId="{7DC6F469-6916-4116-8666-A2CF011B8569}" srcOrd="0" destOrd="0" presId="urn:microsoft.com/office/officeart/2005/8/layout/hProcess7"/>
    <dgm:cxn modelId="{F8B1AE2B-E629-4C8A-9FF4-EF288F3B9C08}" srcId="{EDB88F1F-B9D8-4DD5-93CE-AAEFAE13A09B}" destId="{A9FF373F-FC05-4D3A-B8F2-454DC0C591F4}" srcOrd="0" destOrd="0" parTransId="{E03585AE-B4C6-4AD0-A089-8D1AC9F433A0}" sibTransId="{F8FFE5F7-AE75-454F-B2F1-71CD42687F1F}"/>
    <dgm:cxn modelId="{F21DEA3C-040B-4DB6-A4BB-F3E0E75C476A}" type="presOf" srcId="{979835EC-81B8-45AF-8ED3-A4CF90EE622A}" destId="{08069A2B-32CB-4BA2-90B8-482369549D26}" srcOrd="0" destOrd="0" presId="urn:microsoft.com/office/officeart/2005/8/layout/hProcess7"/>
    <dgm:cxn modelId="{351E683D-7B93-446E-88D9-53C2DA16DDB5}" srcId="{979835EC-81B8-45AF-8ED3-A4CF90EE622A}" destId="{837250E2-C265-433F-95F2-E5DFB75B8CC0}" srcOrd="3" destOrd="0" parTransId="{504B6F4B-8821-445B-A445-48D42564CF6C}" sibTransId="{D237FCCB-3F6B-4341-A14E-CAE578C43066}"/>
    <dgm:cxn modelId="{B8709040-FE12-401E-92B7-BCBF271EA5E0}" type="presOf" srcId="{D57D2A66-8F55-4427-B543-0EDEA2E521A1}" destId="{C6E5DE9F-00B4-4186-89F8-939F08A37C2E}" srcOrd="0" destOrd="2" presId="urn:microsoft.com/office/officeart/2005/8/layout/hProcess7"/>
    <dgm:cxn modelId="{F874785F-33C5-456C-A74D-D4709A746AF1}" type="presOf" srcId="{E44B9284-5DC5-4A1F-8163-02B6EFACC13B}" destId="{C6E5DE9F-00B4-4186-89F8-939F08A37C2E}" srcOrd="0" destOrd="4" presId="urn:microsoft.com/office/officeart/2005/8/layout/hProcess7"/>
    <dgm:cxn modelId="{61AD3A65-DE96-4113-9D0C-2B63ED5BE76F}" srcId="{979835EC-81B8-45AF-8ED3-A4CF90EE622A}" destId="{E44B9284-5DC5-4A1F-8163-02B6EFACC13B}" srcOrd="4" destOrd="0" parTransId="{0F5FB1F9-E629-4502-B72B-D5200A315933}" sibTransId="{EDB35D98-F480-4942-AFB8-420726CA5B08}"/>
    <dgm:cxn modelId="{4352FF47-6E14-44DE-9260-A44310534B84}" srcId="{979835EC-81B8-45AF-8ED3-A4CF90EE622A}" destId="{ABE1DB97-B519-42A9-B72C-E69E38EE911E}" srcOrd="1" destOrd="0" parTransId="{ABC0852A-3C22-4571-94BB-B79AE6E86AD0}" sibTransId="{CFFA0679-BF02-4446-AD0C-61A92DBD4CA3}"/>
    <dgm:cxn modelId="{30E9366A-3D0C-4E47-A518-8C45E432BD09}" type="presOf" srcId="{EDB88F1F-B9D8-4DD5-93CE-AAEFAE13A09B}" destId="{42716130-1428-41A8-9EB8-0FD042D0C18E}" srcOrd="0" destOrd="0" presId="urn:microsoft.com/office/officeart/2005/8/layout/hProcess7"/>
    <dgm:cxn modelId="{8A6C5A70-B689-4089-ACFA-3D0CB2F85441}" srcId="{D298507E-9D2C-4B6C-A37B-86E2A3C99A0C}" destId="{EDB88F1F-B9D8-4DD5-93CE-AAEFAE13A09B}" srcOrd="2" destOrd="0" parTransId="{288F52DF-FA09-4012-8B1B-F6B944CFEEA3}" sibTransId="{6E610B48-5420-4B62-9AFC-36A07DDC4177}"/>
    <dgm:cxn modelId="{E1BBEB78-7083-4B99-B9D8-4D43399A1621}" srcId="{979835EC-81B8-45AF-8ED3-A4CF90EE622A}" destId="{76AF6752-62D6-4C32-AD12-47E8AA713814}" srcOrd="0" destOrd="0" parTransId="{30BAA0B0-E30E-4B08-BBF3-430DF83CF541}" sibTransId="{07E6B0B8-03CF-43DA-BE00-CE44D8794A5B}"/>
    <dgm:cxn modelId="{31013279-AC0D-4C34-9758-AF9D03D63486}" type="presOf" srcId="{140D6BD9-E5C1-41A0-AD7B-5282433D1100}" destId="{B4315C33-CBFC-4853-A454-449C25DA7EE3}" srcOrd="1" destOrd="0" presId="urn:microsoft.com/office/officeart/2005/8/layout/hProcess7"/>
    <dgm:cxn modelId="{22DEF359-DD85-4CDD-AEBA-8D2CE21C1E2D}" type="presOf" srcId="{837250E2-C265-433F-95F2-E5DFB75B8CC0}" destId="{C6E5DE9F-00B4-4186-89F8-939F08A37C2E}" srcOrd="0" destOrd="3" presId="urn:microsoft.com/office/officeart/2005/8/layout/hProcess7"/>
    <dgm:cxn modelId="{9431A59A-2A86-491A-A2AD-E97B295C5032}" srcId="{EDB88F1F-B9D8-4DD5-93CE-AAEFAE13A09B}" destId="{A3B75876-12E1-42AA-92FD-D815075E9BE6}" srcOrd="1" destOrd="0" parTransId="{613E8B54-471A-4661-A6BF-382D4B8B1DF3}" sibTransId="{252A9067-6B58-456B-B8F6-80C487D72710}"/>
    <dgm:cxn modelId="{11D49D9B-2463-4C10-A55E-91E39B5C2035}" srcId="{D298507E-9D2C-4B6C-A37B-86E2A3C99A0C}" destId="{140D6BD9-E5C1-41A0-AD7B-5282433D1100}" srcOrd="1" destOrd="0" parTransId="{0329EA5D-7D85-432C-9CE3-6FF5F1E75523}" sibTransId="{A008D91F-E324-4756-8BBA-299C7EE9446B}"/>
    <dgm:cxn modelId="{FC3D6EA6-B3FF-4B02-AADE-CDEDB7234C9D}" type="presOf" srcId="{EDB88F1F-B9D8-4DD5-93CE-AAEFAE13A09B}" destId="{401AC4E7-3EDB-4115-9378-0EECC2F92296}" srcOrd="1" destOrd="0" presId="urn:microsoft.com/office/officeart/2005/8/layout/hProcess7"/>
    <dgm:cxn modelId="{6F5E8AB1-9AE4-40DA-83A6-C2D9CDF33179}" type="presOf" srcId="{D298507E-9D2C-4B6C-A37B-86E2A3C99A0C}" destId="{E7A5458D-DE4D-4C7B-B9E4-F816131C7E54}" srcOrd="0" destOrd="0" presId="urn:microsoft.com/office/officeart/2005/8/layout/hProcess7"/>
    <dgm:cxn modelId="{2348F7B1-1B1C-47E3-8E68-FA357FA72839}" type="presOf" srcId="{DB338DAE-6489-42C2-83FD-938D262F2DD9}" destId="{C81B5F9F-F1CE-42D5-8A94-9A57BE1373DE}" srcOrd="0" destOrd="0" presId="urn:microsoft.com/office/officeart/2005/8/layout/hProcess7"/>
    <dgm:cxn modelId="{75AF01B3-F080-4D38-B73F-B5BA71F5625D}" srcId="{979835EC-81B8-45AF-8ED3-A4CF90EE622A}" destId="{D57D2A66-8F55-4427-B543-0EDEA2E521A1}" srcOrd="2" destOrd="0" parTransId="{C95518E2-7BDD-4C34-AA13-1687AB85C7AE}" sibTransId="{2217F4D7-5339-4E7D-BE1B-FAC9BB534B5F}"/>
    <dgm:cxn modelId="{AB688AB5-BA6F-461A-9AD0-E0BE9C186A47}" srcId="{140D6BD9-E5C1-41A0-AD7B-5282433D1100}" destId="{DB338DAE-6489-42C2-83FD-938D262F2DD9}" srcOrd="0" destOrd="0" parTransId="{5C052A37-619C-4371-9FA3-E556414E0EC4}" sibTransId="{7C62B187-0428-4B52-946B-386612548C46}"/>
    <dgm:cxn modelId="{882B30BC-4168-4921-9997-31F7365A42B6}" type="presOf" srcId="{979835EC-81B8-45AF-8ED3-A4CF90EE622A}" destId="{A552AF79-522E-41F4-8A41-D3BA5F3A5C13}" srcOrd="1" destOrd="0" presId="urn:microsoft.com/office/officeart/2005/8/layout/hProcess7"/>
    <dgm:cxn modelId="{1323FCCE-B1CC-4DFF-A7C3-B5443C98090E}" type="presOf" srcId="{A9FF373F-FC05-4D3A-B8F2-454DC0C591F4}" destId="{5707C3A9-5DD3-4321-8816-BD3A68F2CF57}" srcOrd="0" destOrd="0" presId="urn:microsoft.com/office/officeart/2005/8/layout/hProcess7"/>
    <dgm:cxn modelId="{965063F4-378F-406E-831E-BCF3F495FAB3}" type="presOf" srcId="{76AF6752-62D6-4C32-AD12-47E8AA713814}" destId="{C6E5DE9F-00B4-4186-89F8-939F08A37C2E}" srcOrd="0" destOrd="0" presId="urn:microsoft.com/office/officeart/2005/8/layout/hProcess7"/>
    <dgm:cxn modelId="{6CCB4BD4-A18B-455C-A570-59F74B4A28B7}" type="presParOf" srcId="{E7A5458D-DE4D-4C7B-B9E4-F816131C7E54}" destId="{19A25C39-70C5-4048-AFBA-65DA3D6818D6}" srcOrd="0" destOrd="0" presId="urn:microsoft.com/office/officeart/2005/8/layout/hProcess7"/>
    <dgm:cxn modelId="{C9F34845-6725-4AE7-9BF9-984AB25185D5}" type="presParOf" srcId="{19A25C39-70C5-4048-AFBA-65DA3D6818D6}" destId="{08069A2B-32CB-4BA2-90B8-482369549D26}" srcOrd="0" destOrd="0" presId="urn:microsoft.com/office/officeart/2005/8/layout/hProcess7"/>
    <dgm:cxn modelId="{3BF21C0D-8E59-4560-8A26-77C1260F69B0}" type="presParOf" srcId="{19A25C39-70C5-4048-AFBA-65DA3D6818D6}" destId="{A552AF79-522E-41F4-8A41-D3BA5F3A5C13}" srcOrd="1" destOrd="0" presId="urn:microsoft.com/office/officeart/2005/8/layout/hProcess7"/>
    <dgm:cxn modelId="{34527E26-7BEE-4280-A75B-15FF71AAFB02}" type="presParOf" srcId="{19A25C39-70C5-4048-AFBA-65DA3D6818D6}" destId="{C6E5DE9F-00B4-4186-89F8-939F08A37C2E}" srcOrd="2" destOrd="0" presId="urn:microsoft.com/office/officeart/2005/8/layout/hProcess7"/>
    <dgm:cxn modelId="{B515BB78-0EBC-4890-82E0-BA3855A182EE}" type="presParOf" srcId="{E7A5458D-DE4D-4C7B-B9E4-F816131C7E54}" destId="{26BDCA69-26F9-494D-B29A-379737349F83}" srcOrd="1" destOrd="0" presId="urn:microsoft.com/office/officeart/2005/8/layout/hProcess7"/>
    <dgm:cxn modelId="{A3C1A5D0-7CCD-49DE-A235-B378BCA92236}" type="presParOf" srcId="{E7A5458D-DE4D-4C7B-B9E4-F816131C7E54}" destId="{FB8CCB79-CAD4-4157-B952-D1127632AA67}" srcOrd="2" destOrd="0" presId="urn:microsoft.com/office/officeart/2005/8/layout/hProcess7"/>
    <dgm:cxn modelId="{C5FF73E1-E9A7-4F28-8522-5527BFD2747B}" type="presParOf" srcId="{FB8CCB79-CAD4-4157-B952-D1127632AA67}" destId="{0ED2B04F-83DB-4A96-8B62-E4B723E49C71}" srcOrd="0" destOrd="0" presId="urn:microsoft.com/office/officeart/2005/8/layout/hProcess7"/>
    <dgm:cxn modelId="{648917C0-A8BA-41E9-A207-38CD93444E20}" type="presParOf" srcId="{FB8CCB79-CAD4-4157-B952-D1127632AA67}" destId="{8DB66D5F-6D24-43FA-99BD-5F1C10E8794C}" srcOrd="1" destOrd="0" presId="urn:microsoft.com/office/officeart/2005/8/layout/hProcess7"/>
    <dgm:cxn modelId="{638C7443-4627-41B5-BB6C-B667F6E2FDBD}" type="presParOf" srcId="{FB8CCB79-CAD4-4157-B952-D1127632AA67}" destId="{DC53C42E-03BF-400D-B59A-0ACD8CCF2E81}" srcOrd="2" destOrd="0" presId="urn:microsoft.com/office/officeart/2005/8/layout/hProcess7"/>
    <dgm:cxn modelId="{96700E22-F46D-4877-A29A-97B91AD66033}" type="presParOf" srcId="{E7A5458D-DE4D-4C7B-B9E4-F816131C7E54}" destId="{1AC8952C-1783-4FFD-BBE3-62467BD13C9C}" srcOrd="3" destOrd="0" presId="urn:microsoft.com/office/officeart/2005/8/layout/hProcess7"/>
    <dgm:cxn modelId="{9EB442E3-24EB-4438-8203-5160E67855B7}" type="presParOf" srcId="{E7A5458D-DE4D-4C7B-B9E4-F816131C7E54}" destId="{4E83F87B-A559-4389-AAC7-925CE0FD9B9B}" srcOrd="4" destOrd="0" presId="urn:microsoft.com/office/officeart/2005/8/layout/hProcess7"/>
    <dgm:cxn modelId="{5E97DDAF-FF1B-4649-BB00-B3CA00E3BB79}" type="presParOf" srcId="{4E83F87B-A559-4389-AAC7-925CE0FD9B9B}" destId="{7DC6F469-6916-4116-8666-A2CF011B8569}" srcOrd="0" destOrd="0" presId="urn:microsoft.com/office/officeart/2005/8/layout/hProcess7"/>
    <dgm:cxn modelId="{F98210F7-89F2-4805-9CB4-64FA18D76E24}" type="presParOf" srcId="{4E83F87B-A559-4389-AAC7-925CE0FD9B9B}" destId="{B4315C33-CBFC-4853-A454-449C25DA7EE3}" srcOrd="1" destOrd="0" presId="urn:microsoft.com/office/officeart/2005/8/layout/hProcess7"/>
    <dgm:cxn modelId="{8E632EC3-0FCB-4FDC-BEE7-C4F64E12DE11}" type="presParOf" srcId="{4E83F87B-A559-4389-AAC7-925CE0FD9B9B}" destId="{C81B5F9F-F1CE-42D5-8A94-9A57BE1373DE}" srcOrd="2" destOrd="0" presId="urn:microsoft.com/office/officeart/2005/8/layout/hProcess7"/>
    <dgm:cxn modelId="{772DB888-B54A-44C7-BDDB-04F41C60CF7E}" type="presParOf" srcId="{E7A5458D-DE4D-4C7B-B9E4-F816131C7E54}" destId="{64DEBC50-095E-4A7C-A3C9-066F8760C91D}" srcOrd="5" destOrd="0" presId="urn:microsoft.com/office/officeart/2005/8/layout/hProcess7"/>
    <dgm:cxn modelId="{6083666C-F3C2-4745-BFE8-A896612A431D}" type="presParOf" srcId="{E7A5458D-DE4D-4C7B-B9E4-F816131C7E54}" destId="{4567630D-F346-4107-A327-96D5D198460D}" srcOrd="6" destOrd="0" presId="urn:microsoft.com/office/officeart/2005/8/layout/hProcess7"/>
    <dgm:cxn modelId="{793CC2A5-8345-48FF-A87C-86F609599562}" type="presParOf" srcId="{4567630D-F346-4107-A327-96D5D198460D}" destId="{E9F77D5B-DEFA-4102-A739-BC3C66DD7301}" srcOrd="0" destOrd="0" presId="urn:microsoft.com/office/officeart/2005/8/layout/hProcess7"/>
    <dgm:cxn modelId="{7C58EA38-3F85-4A69-89FF-6E9F7DA08BCF}" type="presParOf" srcId="{4567630D-F346-4107-A327-96D5D198460D}" destId="{24F1EC4A-F9D6-4F36-8E8D-10A9BD42D615}" srcOrd="1" destOrd="0" presId="urn:microsoft.com/office/officeart/2005/8/layout/hProcess7"/>
    <dgm:cxn modelId="{D3F380E5-6B91-484F-AE59-6DA5CFEFCC7C}" type="presParOf" srcId="{4567630D-F346-4107-A327-96D5D198460D}" destId="{9C90EF2B-D8E2-4482-B581-3C7D65D6EFAD}" srcOrd="2" destOrd="0" presId="urn:microsoft.com/office/officeart/2005/8/layout/hProcess7"/>
    <dgm:cxn modelId="{526E7B84-DB9D-4132-8F32-5CC3EB13015A}" type="presParOf" srcId="{E7A5458D-DE4D-4C7B-B9E4-F816131C7E54}" destId="{1B247CEC-4C98-4EE7-8E09-AC203F71FCF3}" srcOrd="7" destOrd="0" presId="urn:microsoft.com/office/officeart/2005/8/layout/hProcess7"/>
    <dgm:cxn modelId="{7C5604D6-3C47-4246-965B-5272213018D7}" type="presParOf" srcId="{E7A5458D-DE4D-4C7B-B9E4-F816131C7E54}" destId="{B84A36D1-8163-4C1C-88D3-5633C8D76CA4}" srcOrd="8" destOrd="0" presId="urn:microsoft.com/office/officeart/2005/8/layout/hProcess7"/>
    <dgm:cxn modelId="{ED71E660-A688-44CF-81FE-A5B82F5529E6}" type="presParOf" srcId="{B84A36D1-8163-4C1C-88D3-5633C8D76CA4}" destId="{42716130-1428-41A8-9EB8-0FD042D0C18E}" srcOrd="0" destOrd="0" presId="urn:microsoft.com/office/officeart/2005/8/layout/hProcess7"/>
    <dgm:cxn modelId="{817C1017-FC70-4DB5-BF92-35346F986837}" type="presParOf" srcId="{B84A36D1-8163-4C1C-88D3-5633C8D76CA4}" destId="{401AC4E7-3EDB-4115-9378-0EECC2F92296}" srcOrd="1" destOrd="0" presId="urn:microsoft.com/office/officeart/2005/8/layout/hProcess7"/>
    <dgm:cxn modelId="{86BC0FB1-791A-4869-8D37-4AD41FA035CD}" type="presParOf" srcId="{B84A36D1-8163-4C1C-88D3-5633C8D76CA4}" destId="{5707C3A9-5DD3-4321-8816-BD3A68F2CF57}"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3832E3-087B-4F71-8EF6-EB6747D0E38A}">
      <dsp:nvSpPr>
        <dsp:cNvPr id="0" name=""/>
        <dsp:cNvSpPr/>
      </dsp:nvSpPr>
      <dsp:spPr>
        <a:xfrm>
          <a:off x="0" y="330090"/>
          <a:ext cx="10241280" cy="6093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22613B-4954-4DA0-9282-24F2F6CB109D}">
      <dsp:nvSpPr>
        <dsp:cNvPr id="0" name=""/>
        <dsp:cNvSpPr/>
      </dsp:nvSpPr>
      <dsp:spPr>
        <a:xfrm>
          <a:off x="184342" y="467204"/>
          <a:ext cx="335168" cy="33516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694CA48-FB22-4D39-8BB5-1AB4ADE387E1}">
      <dsp:nvSpPr>
        <dsp:cNvPr id="0" name=""/>
        <dsp:cNvSpPr/>
      </dsp:nvSpPr>
      <dsp:spPr>
        <a:xfrm>
          <a:off x="703854" y="330090"/>
          <a:ext cx="9537425" cy="60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95" tIns="64495" rIns="64495" bIns="64495" numCol="1" spcCol="1270" anchor="ctr" anchorCtr="0">
          <a:noAutofit/>
        </a:bodyPr>
        <a:lstStyle/>
        <a:p>
          <a:pPr marL="0" lvl="0" indent="0" algn="l" defTabSz="622300">
            <a:lnSpc>
              <a:spcPct val="100000"/>
            </a:lnSpc>
            <a:spcBef>
              <a:spcPct val="0"/>
            </a:spcBef>
            <a:spcAft>
              <a:spcPct val="35000"/>
            </a:spcAft>
            <a:buNone/>
          </a:pPr>
          <a:r>
            <a:rPr lang="en-GB" sz="1400" kern="1200"/>
            <a:t>Liverpool John Moores University empowers intellectual curiosity and creativity in all who conduct research under its auspices.</a:t>
          </a:r>
          <a:endParaRPr lang="en-US" sz="1400" kern="1200"/>
        </a:p>
      </dsp:txBody>
      <dsp:txXfrm>
        <a:off x="703854" y="330090"/>
        <a:ext cx="9537425" cy="609397"/>
      </dsp:txXfrm>
    </dsp:sp>
    <dsp:sp modelId="{ED391A28-21C2-4DE1-9CD3-163DF967220A}">
      <dsp:nvSpPr>
        <dsp:cNvPr id="0" name=""/>
        <dsp:cNvSpPr/>
      </dsp:nvSpPr>
      <dsp:spPr>
        <a:xfrm>
          <a:off x="0" y="1091837"/>
          <a:ext cx="10241280" cy="609397"/>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65F79A5-D3A2-4F5D-BB78-B643476F8146}">
      <dsp:nvSpPr>
        <dsp:cNvPr id="0" name=""/>
        <dsp:cNvSpPr/>
      </dsp:nvSpPr>
      <dsp:spPr>
        <a:xfrm>
          <a:off x="184342" y="1228951"/>
          <a:ext cx="335168" cy="33516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BE57625-FF9A-496E-939C-8124A6419DB0}">
      <dsp:nvSpPr>
        <dsp:cNvPr id="0" name=""/>
        <dsp:cNvSpPr/>
      </dsp:nvSpPr>
      <dsp:spPr>
        <a:xfrm>
          <a:off x="703854" y="1091837"/>
          <a:ext cx="9537425" cy="60939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495" tIns="64495" rIns="64495" bIns="64495" numCol="1" spcCol="1270" anchor="ctr" anchorCtr="0">
          <a:noAutofit/>
        </a:bodyPr>
        <a:lstStyle/>
        <a:p>
          <a:pPr marL="0" lvl="0" indent="0" algn="l" defTabSz="622300">
            <a:lnSpc>
              <a:spcPct val="100000"/>
            </a:lnSpc>
            <a:spcBef>
              <a:spcPct val="0"/>
            </a:spcBef>
            <a:spcAft>
              <a:spcPct val="35000"/>
            </a:spcAft>
            <a:buNone/>
          </a:pPr>
          <a:r>
            <a:rPr lang="en-GB" sz="1400" kern="1200"/>
            <a:t>We take great pride in a vibrant, empowering culture where staff, students, and collaborators pursue excellent research and knowledge exchange activity while being supported to uphold the highest standards of research ethics and integrity.</a:t>
          </a:r>
          <a:endParaRPr lang="en-US" sz="1400" kern="1200"/>
        </a:p>
      </dsp:txBody>
      <dsp:txXfrm>
        <a:off x="703854" y="1091837"/>
        <a:ext cx="9537425" cy="60939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1552A4-2E83-46DF-81B1-129845EBE155}">
      <dsp:nvSpPr>
        <dsp:cNvPr id="0" name=""/>
        <dsp:cNvSpPr/>
      </dsp:nvSpPr>
      <dsp:spPr>
        <a:xfrm>
          <a:off x="6678" y="530935"/>
          <a:ext cx="3426242" cy="137049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GB" sz="2600" kern="1200"/>
            <a:t>Reproducibility and transparency</a:t>
          </a:r>
        </a:p>
      </dsp:txBody>
      <dsp:txXfrm>
        <a:off x="691926" y="530935"/>
        <a:ext cx="2055746" cy="1370496"/>
      </dsp:txXfrm>
    </dsp:sp>
    <dsp:sp modelId="{88A802F5-38D9-4CF8-815E-3708E7DF7E03}">
      <dsp:nvSpPr>
        <dsp:cNvPr id="0" name=""/>
        <dsp:cNvSpPr/>
      </dsp:nvSpPr>
      <dsp:spPr>
        <a:xfrm>
          <a:off x="2987509" y="647427"/>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reduce “reproducibility crisis”</a:t>
          </a:r>
        </a:p>
      </dsp:txBody>
      <dsp:txXfrm>
        <a:off x="3556265" y="647427"/>
        <a:ext cx="1706269" cy="1137512"/>
      </dsp:txXfrm>
    </dsp:sp>
    <dsp:sp modelId="{71222DF5-9614-4D0C-9581-C883909BF14A}">
      <dsp:nvSpPr>
        <dsp:cNvPr id="0" name=""/>
        <dsp:cNvSpPr/>
      </dsp:nvSpPr>
      <dsp:spPr>
        <a:xfrm>
          <a:off x="5433161" y="647427"/>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credible science</a:t>
          </a:r>
        </a:p>
      </dsp:txBody>
      <dsp:txXfrm>
        <a:off x="6001917" y="647427"/>
        <a:ext cx="1706269" cy="1137512"/>
      </dsp:txXfrm>
    </dsp:sp>
    <dsp:sp modelId="{4197ACF5-9D12-428C-86CE-8E3029368960}">
      <dsp:nvSpPr>
        <dsp:cNvPr id="0" name=""/>
        <dsp:cNvSpPr/>
      </dsp:nvSpPr>
      <dsp:spPr>
        <a:xfrm>
          <a:off x="6678" y="2093302"/>
          <a:ext cx="3426242" cy="137049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GB" sz="2600" kern="1200"/>
            <a:t>Open   practices</a:t>
          </a:r>
        </a:p>
      </dsp:txBody>
      <dsp:txXfrm>
        <a:off x="691926" y="2093302"/>
        <a:ext cx="2055746" cy="1370496"/>
      </dsp:txXfrm>
    </dsp:sp>
    <dsp:sp modelId="{FB8FC350-068B-4338-8C6F-4DEBFD4DE142}">
      <dsp:nvSpPr>
        <dsp:cNvPr id="0" name=""/>
        <dsp:cNvSpPr/>
      </dsp:nvSpPr>
      <dsp:spPr>
        <a:xfrm>
          <a:off x="2987509" y="2209794"/>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promote collaboration</a:t>
          </a:r>
        </a:p>
      </dsp:txBody>
      <dsp:txXfrm>
        <a:off x="3556265" y="2209794"/>
        <a:ext cx="1706269" cy="1137512"/>
      </dsp:txXfrm>
    </dsp:sp>
    <dsp:sp modelId="{BC42F041-B50A-4A1C-87DE-1F6D4C6849D3}">
      <dsp:nvSpPr>
        <dsp:cNvPr id="0" name=""/>
        <dsp:cNvSpPr/>
      </dsp:nvSpPr>
      <dsp:spPr>
        <a:xfrm>
          <a:off x="5433161" y="2209794"/>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efficiency</a:t>
          </a:r>
        </a:p>
      </dsp:txBody>
      <dsp:txXfrm>
        <a:off x="6001917" y="2209794"/>
        <a:ext cx="1706269" cy="1137512"/>
      </dsp:txXfrm>
    </dsp:sp>
    <dsp:sp modelId="{9DC1F7CE-839C-48DA-835B-C4EB567FB1D0}">
      <dsp:nvSpPr>
        <dsp:cNvPr id="0" name=""/>
        <dsp:cNvSpPr/>
      </dsp:nvSpPr>
      <dsp:spPr>
        <a:xfrm>
          <a:off x="7878813" y="2209794"/>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public trust</a:t>
          </a:r>
        </a:p>
      </dsp:txBody>
      <dsp:txXfrm>
        <a:off x="8447569" y="2209794"/>
        <a:ext cx="1706269" cy="1137512"/>
      </dsp:txXfrm>
    </dsp:sp>
    <dsp:sp modelId="{5A93F688-6521-476F-823C-EE4505F94DB2}">
      <dsp:nvSpPr>
        <dsp:cNvPr id="0" name=""/>
        <dsp:cNvSpPr/>
      </dsp:nvSpPr>
      <dsp:spPr>
        <a:xfrm>
          <a:off x="6678" y="3655668"/>
          <a:ext cx="3426242" cy="1370496"/>
        </a:xfrm>
        <a:prstGeom prst="chevron">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3020" tIns="16510" rIns="0" bIns="16510" numCol="1" spcCol="1270" anchor="ctr" anchorCtr="0">
          <a:noAutofit/>
        </a:bodyPr>
        <a:lstStyle/>
        <a:p>
          <a:pPr marL="0" lvl="0" indent="0" algn="ctr" defTabSz="1155700">
            <a:lnSpc>
              <a:spcPct val="90000"/>
            </a:lnSpc>
            <a:spcBef>
              <a:spcPct val="0"/>
            </a:spcBef>
            <a:spcAft>
              <a:spcPct val="35000"/>
            </a:spcAft>
            <a:buNone/>
          </a:pPr>
          <a:r>
            <a:rPr lang="en-GB" sz="2600" kern="1200"/>
            <a:t>Funders</a:t>
          </a:r>
        </a:p>
      </dsp:txBody>
      <dsp:txXfrm>
        <a:off x="691926" y="3655668"/>
        <a:ext cx="2055746" cy="1370496"/>
      </dsp:txXfrm>
    </dsp:sp>
    <dsp:sp modelId="{B4E79074-C9B5-4B98-8ECD-A4739277DF62}">
      <dsp:nvSpPr>
        <dsp:cNvPr id="0" name=""/>
        <dsp:cNvSpPr/>
      </dsp:nvSpPr>
      <dsp:spPr>
        <a:xfrm>
          <a:off x="2987509" y="3772160"/>
          <a:ext cx="2843781" cy="1137512"/>
        </a:xfrm>
        <a:prstGeom prst="chevron">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5400" tIns="12700" rIns="0" bIns="12700" numCol="1" spcCol="1270" anchor="ctr" anchorCtr="0">
          <a:noAutofit/>
        </a:bodyPr>
        <a:lstStyle/>
        <a:p>
          <a:pPr marL="0" lvl="0" indent="0" algn="ctr" defTabSz="889000">
            <a:lnSpc>
              <a:spcPct val="90000"/>
            </a:lnSpc>
            <a:spcBef>
              <a:spcPct val="0"/>
            </a:spcBef>
            <a:spcAft>
              <a:spcPct val="35000"/>
            </a:spcAft>
            <a:buNone/>
          </a:pPr>
          <a:r>
            <a:rPr lang="en-GB" sz="2000" kern="1200"/>
            <a:t>increasingly mandate openness</a:t>
          </a:r>
        </a:p>
      </dsp:txBody>
      <dsp:txXfrm>
        <a:off x="3556265" y="3772160"/>
        <a:ext cx="1706269" cy="113751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AFF92F-EA12-4B14-9923-4E3C1A9B8552}">
      <dsp:nvSpPr>
        <dsp:cNvPr id="0" name=""/>
        <dsp:cNvSpPr/>
      </dsp:nvSpPr>
      <dsp:spPr>
        <a:xfrm>
          <a:off x="788669" y="0"/>
          <a:ext cx="8938260" cy="4913503"/>
        </a:xfrm>
        <a:prstGeom prst="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BB73F8-ADFB-43E1-8508-8EB4230A63D6}">
      <dsp:nvSpPr>
        <dsp:cNvPr id="0" name=""/>
        <dsp:cNvSpPr/>
      </dsp:nvSpPr>
      <dsp:spPr>
        <a:xfrm>
          <a:off x="284968" y="1474050"/>
          <a:ext cx="3154680" cy="196540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Accessibility</a:t>
          </a:r>
        </a:p>
        <a:p>
          <a:pPr marL="228600" lvl="1" indent="-228600" algn="l" defTabSz="977900">
            <a:lnSpc>
              <a:spcPct val="90000"/>
            </a:lnSpc>
            <a:spcBef>
              <a:spcPct val="0"/>
            </a:spcBef>
            <a:spcAft>
              <a:spcPct val="15000"/>
            </a:spcAft>
            <a:buChar char="•"/>
          </a:pPr>
          <a:r>
            <a:rPr lang="en-GB" sz="2200" kern="1200"/>
            <a:t>multiple collaborators</a:t>
          </a:r>
        </a:p>
        <a:p>
          <a:pPr marL="228600" lvl="1" indent="-228600" algn="l" defTabSz="977900">
            <a:lnSpc>
              <a:spcPct val="90000"/>
            </a:lnSpc>
            <a:spcBef>
              <a:spcPct val="0"/>
            </a:spcBef>
            <a:spcAft>
              <a:spcPct val="15000"/>
            </a:spcAft>
            <a:buChar char="•"/>
          </a:pPr>
          <a:r>
            <a:rPr lang="en-GB" sz="2200" kern="1200"/>
            <a:t> different platforms  </a:t>
          </a:r>
        </a:p>
      </dsp:txBody>
      <dsp:txXfrm>
        <a:off x="380911" y="1569993"/>
        <a:ext cx="2962794" cy="1773515"/>
      </dsp:txXfrm>
    </dsp:sp>
    <dsp:sp modelId="{112319B4-7258-48CA-9FF5-44466652A998}">
      <dsp:nvSpPr>
        <dsp:cNvPr id="0" name=""/>
        <dsp:cNvSpPr/>
      </dsp:nvSpPr>
      <dsp:spPr>
        <a:xfrm>
          <a:off x="3680459" y="1474050"/>
          <a:ext cx="3154680" cy="196540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Organisation</a:t>
          </a:r>
        </a:p>
        <a:p>
          <a:pPr marL="228600" lvl="1" indent="-228600" algn="l" defTabSz="977900">
            <a:lnSpc>
              <a:spcPct val="90000"/>
            </a:lnSpc>
            <a:spcBef>
              <a:spcPct val="0"/>
            </a:spcBef>
            <a:spcAft>
              <a:spcPct val="15000"/>
            </a:spcAft>
            <a:buChar char="•"/>
          </a:pPr>
          <a:r>
            <a:rPr lang="en-GB" sz="2200" kern="1200"/>
            <a:t>where did that file go…?</a:t>
          </a:r>
        </a:p>
      </dsp:txBody>
      <dsp:txXfrm>
        <a:off x="3776402" y="1569993"/>
        <a:ext cx="2962794" cy="1773515"/>
      </dsp:txXfrm>
    </dsp:sp>
    <dsp:sp modelId="{435475ED-B483-4DBE-8D06-B8B058446616}">
      <dsp:nvSpPr>
        <dsp:cNvPr id="0" name=""/>
        <dsp:cNvSpPr/>
      </dsp:nvSpPr>
      <dsp:spPr>
        <a:xfrm>
          <a:off x="7075951" y="1474050"/>
          <a:ext cx="3154680" cy="1965401"/>
        </a:xfrm>
        <a:prstGeom prst="round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GB" sz="2800" kern="1200"/>
            <a:t>Many single files </a:t>
          </a:r>
        </a:p>
        <a:p>
          <a:pPr marL="228600" lvl="1" indent="-228600" algn="l" defTabSz="977900">
            <a:lnSpc>
              <a:spcPct val="90000"/>
            </a:lnSpc>
            <a:spcBef>
              <a:spcPct val="0"/>
            </a:spcBef>
            <a:spcAft>
              <a:spcPct val="15000"/>
            </a:spcAft>
            <a:buChar char="•"/>
          </a:pPr>
          <a:r>
            <a:rPr lang="en-GB" sz="2200" kern="1200"/>
            <a:t>rather than project sharing</a:t>
          </a:r>
        </a:p>
      </dsp:txBody>
      <dsp:txXfrm>
        <a:off x="7171894" y="1569993"/>
        <a:ext cx="2962794" cy="177351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6E83F6-3782-4FBC-A123-A09602B445D9}">
      <dsp:nvSpPr>
        <dsp:cNvPr id="0" name=""/>
        <dsp:cNvSpPr/>
      </dsp:nvSpPr>
      <dsp:spPr>
        <a:xfrm rot="5400000">
          <a:off x="4165445" y="-870744"/>
          <a:ext cx="1617408" cy="3763249"/>
        </a:xfrm>
        <a:prstGeom prst="round2Same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41910" rIns="83820" bIns="41910" numCol="1" spcCol="1270" anchor="ctr" anchorCtr="0">
          <a:noAutofit/>
        </a:bodyPr>
        <a:lstStyle/>
        <a:p>
          <a:pPr marL="228600" lvl="1" indent="-228600" algn="l" defTabSz="977900">
            <a:lnSpc>
              <a:spcPct val="90000"/>
            </a:lnSpc>
            <a:spcBef>
              <a:spcPct val="0"/>
            </a:spcBef>
            <a:spcAft>
              <a:spcPct val="15000"/>
            </a:spcAft>
            <a:buChar char="•"/>
          </a:pPr>
          <a:r>
            <a:rPr lang="en-GB" sz="2200" b="1" i="0" kern="1200"/>
            <a:t>Documented </a:t>
          </a:r>
          <a:endParaRPr lang="en-GB" sz="2200" kern="1200"/>
        </a:p>
        <a:p>
          <a:pPr marL="228600" lvl="1" indent="-228600" algn="l" defTabSz="977900">
            <a:lnSpc>
              <a:spcPct val="90000"/>
            </a:lnSpc>
            <a:spcBef>
              <a:spcPct val="0"/>
            </a:spcBef>
            <a:spcAft>
              <a:spcPct val="15000"/>
            </a:spcAft>
            <a:buChar char="•"/>
          </a:pPr>
          <a:r>
            <a:rPr lang="en-GB" sz="2200" b="1" i="0" kern="1200"/>
            <a:t>Pre-Reg: Peer-reviewed</a:t>
          </a:r>
          <a:endParaRPr lang="en-GB" sz="2200" kern="1200"/>
        </a:p>
        <a:p>
          <a:pPr marL="228600" lvl="1" indent="-228600" algn="l" defTabSz="977900">
            <a:lnSpc>
              <a:spcPct val="90000"/>
            </a:lnSpc>
            <a:spcBef>
              <a:spcPct val="0"/>
            </a:spcBef>
            <a:spcAft>
              <a:spcPct val="15000"/>
            </a:spcAft>
            <a:buChar char="•"/>
          </a:pPr>
          <a:r>
            <a:rPr lang="en-GB" sz="2200" b="1" i="0" kern="1200"/>
            <a:t>Decouples study design from outcome</a:t>
          </a:r>
          <a:endParaRPr lang="en-GB" sz="2200" kern="1200"/>
        </a:p>
      </dsp:txBody>
      <dsp:txXfrm rot="-5400000">
        <a:off x="3092525" y="281131"/>
        <a:ext cx="3684294" cy="1459498"/>
      </dsp:txXfrm>
    </dsp:sp>
    <dsp:sp modelId="{9BD1364F-92EF-45CD-BCB9-C16C2376EA09}">
      <dsp:nvSpPr>
        <dsp:cNvPr id="0" name=""/>
        <dsp:cNvSpPr/>
      </dsp:nvSpPr>
      <dsp:spPr>
        <a:xfrm>
          <a:off x="0" y="0"/>
          <a:ext cx="3090441" cy="2021761"/>
        </a:xfrm>
        <a:prstGeom prst="roundRect">
          <a:avLst/>
        </a:prstGeom>
        <a:solidFill>
          <a:srgbClr val="21466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68580" rIns="137160" bIns="68580" numCol="1" spcCol="1270" anchor="ctr" anchorCtr="0">
          <a:noAutofit/>
        </a:bodyPr>
        <a:lstStyle/>
        <a:p>
          <a:pPr marL="0" lvl="0" indent="0" algn="ctr" defTabSz="1600200">
            <a:lnSpc>
              <a:spcPct val="90000"/>
            </a:lnSpc>
            <a:spcBef>
              <a:spcPct val="0"/>
            </a:spcBef>
            <a:spcAft>
              <a:spcPct val="35000"/>
            </a:spcAft>
            <a:buNone/>
          </a:pPr>
          <a:r>
            <a:rPr lang="en-GB" sz="3600" b="1" i="0" kern="1200"/>
            <a:t>Study plan / methods</a:t>
          </a:r>
          <a:endParaRPr lang="en-GB" sz="3600" kern="1200"/>
        </a:p>
      </dsp:txBody>
      <dsp:txXfrm>
        <a:off x="98694" y="98694"/>
        <a:ext cx="2893053" cy="182437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740F12E-2A86-45F3-AC25-8CE00EC733E4}">
      <dsp:nvSpPr>
        <dsp:cNvPr id="0" name=""/>
        <dsp:cNvSpPr/>
      </dsp:nvSpPr>
      <dsp:spPr>
        <a:xfrm>
          <a:off x="0" y="59302"/>
          <a:ext cx="3376896" cy="889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GB" sz="3100" kern="1200"/>
            <a:t> Pre-Registration</a:t>
          </a:r>
        </a:p>
      </dsp:txBody>
      <dsp:txXfrm>
        <a:off x="26045" y="85347"/>
        <a:ext cx="3324806" cy="837161"/>
      </dsp:txXfrm>
    </dsp:sp>
    <dsp:sp modelId="{681B581F-095A-4484-B0D3-98317191BBA9}">
      <dsp:nvSpPr>
        <dsp:cNvPr id="0" name=""/>
        <dsp:cNvSpPr/>
      </dsp:nvSpPr>
      <dsp:spPr>
        <a:xfrm>
          <a:off x="337689" y="948553"/>
          <a:ext cx="162833" cy="658499"/>
        </a:xfrm>
        <a:custGeom>
          <a:avLst/>
          <a:gdLst/>
          <a:ahLst/>
          <a:cxnLst/>
          <a:rect l="0" t="0" r="0" b="0"/>
          <a:pathLst>
            <a:path>
              <a:moveTo>
                <a:pt x="0" y="0"/>
              </a:moveTo>
              <a:lnTo>
                <a:pt x="0" y="658499"/>
              </a:lnTo>
              <a:lnTo>
                <a:pt x="162833" y="658499"/>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1B03FD6-6959-49BF-A1B6-3F1A5FD80631}">
      <dsp:nvSpPr>
        <dsp:cNvPr id="0" name=""/>
        <dsp:cNvSpPr/>
      </dsp:nvSpPr>
      <dsp:spPr>
        <a:xfrm>
          <a:off x="500522" y="1162427"/>
          <a:ext cx="3169732"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GB" sz="1600" b="1" kern="1200">
              <a:latin typeface="Aptos" panose="020B0004020202020204" pitchFamily="34" charset="0"/>
              <a:ea typeface="Aptos" panose="020B0004020202020204" pitchFamily="34" charset="0"/>
              <a:cs typeface="Times New Roman" panose="02020603050405020304" pitchFamily="18" charset="0"/>
            </a:rPr>
            <a:t>What:</a:t>
          </a:r>
        </a:p>
        <a:p>
          <a:pPr marL="0" lvl="0" indent="0" algn="ctr" defTabSz="711200">
            <a:lnSpc>
              <a:spcPct val="90000"/>
            </a:lnSpc>
            <a:spcBef>
              <a:spcPct val="0"/>
            </a:spcBef>
            <a:spcAft>
              <a:spcPct val="35000"/>
            </a:spcAft>
            <a:buSzPts val="1000"/>
            <a:buFont typeface="Symbol" panose="05050102010706020507" pitchFamily="18" charset="2"/>
            <a:buNone/>
          </a:pPr>
          <a:r>
            <a:rPr lang="en-GB" sz="1600" kern="1200">
              <a:latin typeface="Aptos" panose="020B0004020202020204" pitchFamily="34" charset="0"/>
              <a:ea typeface="Aptos" panose="020B0004020202020204" pitchFamily="34" charset="0"/>
              <a:cs typeface="Times New Roman" panose="02020603050405020304" pitchFamily="18" charset="0"/>
            </a:rPr>
            <a:t> Time-stamped record of study design</a:t>
          </a:r>
          <a:endParaRPr lang="en-GB" sz="1600" kern="1200"/>
        </a:p>
      </dsp:txBody>
      <dsp:txXfrm>
        <a:off x="526567" y="1188472"/>
        <a:ext cx="3117642" cy="837161"/>
      </dsp:txXfrm>
    </dsp:sp>
    <dsp:sp modelId="{0560910F-0BC7-4B52-9E94-B73B6E2EDDAA}">
      <dsp:nvSpPr>
        <dsp:cNvPr id="0" name=""/>
        <dsp:cNvSpPr/>
      </dsp:nvSpPr>
      <dsp:spPr>
        <a:xfrm>
          <a:off x="337689" y="948553"/>
          <a:ext cx="162833" cy="1770063"/>
        </a:xfrm>
        <a:custGeom>
          <a:avLst/>
          <a:gdLst/>
          <a:ahLst/>
          <a:cxnLst/>
          <a:rect l="0" t="0" r="0" b="0"/>
          <a:pathLst>
            <a:path>
              <a:moveTo>
                <a:pt x="0" y="0"/>
              </a:moveTo>
              <a:lnTo>
                <a:pt x="0" y="1770063"/>
              </a:lnTo>
              <a:lnTo>
                <a:pt x="162833" y="1770063"/>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7C54CF-6E75-4449-98D3-06233FB53307}">
      <dsp:nvSpPr>
        <dsp:cNvPr id="0" name=""/>
        <dsp:cNvSpPr/>
      </dsp:nvSpPr>
      <dsp:spPr>
        <a:xfrm>
          <a:off x="500522" y="2273991"/>
          <a:ext cx="3174200"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ptos" panose="020B0004020202020204" pitchFamily="34" charset="0"/>
              <a:ea typeface="Aptos" panose="020B0004020202020204" pitchFamily="34" charset="0"/>
              <a:cs typeface="Times New Roman" panose="02020603050405020304" pitchFamily="18" charset="0"/>
            </a:rPr>
            <a:t>Why: </a:t>
          </a:r>
        </a:p>
        <a:p>
          <a:pPr marL="0" lvl="0" indent="0" algn="ctr" defTabSz="711200">
            <a:lnSpc>
              <a:spcPct val="90000"/>
            </a:lnSpc>
            <a:spcBef>
              <a:spcPct val="0"/>
            </a:spcBef>
            <a:spcAft>
              <a:spcPct val="35000"/>
            </a:spcAft>
            <a:buNone/>
          </a:pPr>
          <a:r>
            <a:rPr lang="en-GB" sz="1600" kern="1200">
              <a:latin typeface="Aptos" panose="020B0004020202020204" pitchFamily="34" charset="0"/>
              <a:ea typeface="Aptos" panose="020B0004020202020204" pitchFamily="34" charset="0"/>
              <a:cs typeface="Times New Roman" panose="02020603050405020304" pitchFamily="18" charset="0"/>
            </a:rPr>
            <a:t>Improves credibility, reduces hindsight bias</a:t>
          </a:r>
        </a:p>
      </dsp:txBody>
      <dsp:txXfrm>
        <a:off x="526567" y="2300036"/>
        <a:ext cx="3122110" cy="837161"/>
      </dsp:txXfrm>
    </dsp:sp>
    <dsp:sp modelId="{97B1D24B-F11C-4E89-9276-2A98EA617566}">
      <dsp:nvSpPr>
        <dsp:cNvPr id="0" name=""/>
        <dsp:cNvSpPr/>
      </dsp:nvSpPr>
      <dsp:spPr>
        <a:xfrm>
          <a:off x="337689" y="948553"/>
          <a:ext cx="246408" cy="3401648"/>
        </a:xfrm>
        <a:custGeom>
          <a:avLst/>
          <a:gdLst/>
          <a:ahLst/>
          <a:cxnLst/>
          <a:rect l="0" t="0" r="0" b="0"/>
          <a:pathLst>
            <a:path>
              <a:moveTo>
                <a:pt x="0" y="0"/>
              </a:moveTo>
              <a:lnTo>
                <a:pt x="0" y="3401648"/>
              </a:lnTo>
              <a:lnTo>
                <a:pt x="246408" y="340164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D854056-67A1-47D6-ABC9-7240983342B6}">
      <dsp:nvSpPr>
        <dsp:cNvPr id="0" name=""/>
        <dsp:cNvSpPr/>
      </dsp:nvSpPr>
      <dsp:spPr>
        <a:xfrm>
          <a:off x="584098" y="3385555"/>
          <a:ext cx="3146114" cy="19292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2385" tIns="21590" rIns="32385" bIns="21590" numCol="1" spcCol="1270" anchor="ctr" anchorCtr="0">
          <a:noAutofit/>
        </a:bodyPr>
        <a:lstStyle/>
        <a:p>
          <a:pPr marL="0" lvl="0" indent="0" algn="ctr" defTabSz="755650">
            <a:lnSpc>
              <a:spcPct val="90000"/>
            </a:lnSpc>
            <a:spcBef>
              <a:spcPct val="0"/>
            </a:spcBef>
            <a:spcAft>
              <a:spcPct val="35000"/>
            </a:spcAft>
            <a:buNone/>
          </a:pPr>
          <a:r>
            <a:rPr lang="en-GB" sz="1700" b="1" kern="1200">
              <a:latin typeface="Aptos" panose="020B0004020202020204" pitchFamily="34" charset="0"/>
              <a:ea typeface="Aptos" panose="020B0004020202020204" pitchFamily="34" charset="0"/>
              <a:cs typeface="Times New Roman" panose="02020603050405020304" pitchFamily="18" charset="0"/>
            </a:rPr>
            <a:t>How: </a:t>
          </a:r>
        </a:p>
        <a:p>
          <a:pPr marL="0" lvl="0" indent="0" algn="l" defTabSz="755650">
            <a:lnSpc>
              <a:spcPct val="90000"/>
            </a:lnSpc>
            <a:spcBef>
              <a:spcPct val="0"/>
            </a:spcBef>
            <a:spcAft>
              <a:spcPct val="35000"/>
            </a:spcAft>
            <a:buNone/>
          </a:pPr>
          <a:r>
            <a:rPr lang="en-GB" sz="1700" kern="1200">
              <a:latin typeface="Aptos" panose="020B0004020202020204" pitchFamily="34" charset="0"/>
              <a:ea typeface="Aptos" panose="020B0004020202020204" pitchFamily="34" charset="0"/>
              <a:cs typeface="Times New Roman" panose="02020603050405020304" pitchFamily="18" charset="0"/>
            </a:rPr>
            <a:t>OSF pre-registration templates              </a:t>
          </a:r>
        </a:p>
        <a:p>
          <a:pPr marL="0" lvl="0" indent="0" algn="l" defTabSz="755650">
            <a:lnSpc>
              <a:spcPct val="90000"/>
            </a:lnSpc>
            <a:spcBef>
              <a:spcPct val="0"/>
            </a:spcBef>
            <a:spcAft>
              <a:spcPct val="35000"/>
            </a:spcAft>
            <a:buFont typeface="Wingdings" panose="05000000000000000000" pitchFamily="2" charset="2"/>
            <a:buNone/>
          </a:pPr>
          <a:r>
            <a:rPr lang="en-GB" sz="1600" kern="1200">
              <a:latin typeface="Aptos" panose="020B0004020202020204" pitchFamily="34" charset="0"/>
              <a:ea typeface="Aptos" panose="020B0004020202020204" pitchFamily="34" charset="0"/>
              <a:cs typeface="Times New Roman" panose="02020603050405020304" pitchFamily="18" charset="0"/>
            </a:rPr>
            <a:t>- </a:t>
          </a:r>
          <a:r>
            <a:rPr lang="en-GB" sz="1600" kern="1200" err="1">
              <a:latin typeface="Aptos" panose="020B0004020202020204" pitchFamily="34" charset="0"/>
              <a:ea typeface="Aptos" panose="020B0004020202020204" pitchFamily="34" charset="0"/>
              <a:cs typeface="Times New Roman" panose="02020603050405020304" pitchFamily="18" charset="0"/>
            </a:rPr>
            <a:t>AsPredicted</a:t>
          </a:r>
          <a:r>
            <a:rPr lang="en-GB" sz="1600" kern="1200">
              <a:latin typeface="Aptos" panose="020B0004020202020204" pitchFamily="34" charset="0"/>
              <a:ea typeface="Aptos" panose="020B0004020202020204" pitchFamily="34" charset="0"/>
              <a:cs typeface="Times New Roman" panose="02020603050405020304" pitchFamily="18" charset="0"/>
            </a:rPr>
            <a:t>  </a:t>
          </a:r>
        </a:p>
        <a:p>
          <a:pPr marL="0" lvl="0" indent="0" algn="l" defTabSz="755650">
            <a:lnSpc>
              <a:spcPct val="90000"/>
            </a:lnSpc>
            <a:spcBef>
              <a:spcPct val="0"/>
            </a:spcBef>
            <a:spcAft>
              <a:spcPct val="35000"/>
            </a:spcAft>
            <a:buFont typeface="Wingdings" panose="05000000000000000000" pitchFamily="2" charset="2"/>
            <a:buNone/>
          </a:pPr>
          <a:r>
            <a:rPr lang="en-GB" sz="1600" kern="1200">
              <a:latin typeface="Aptos" panose="020B0004020202020204" pitchFamily="34" charset="0"/>
              <a:ea typeface="Aptos" panose="020B0004020202020204" pitchFamily="34" charset="0"/>
              <a:cs typeface="Times New Roman" panose="02020603050405020304" pitchFamily="18" charset="0"/>
            </a:rPr>
            <a:t>- </a:t>
          </a:r>
          <a:r>
            <a:rPr lang="en-GB" sz="1600" kern="1200" err="1">
              <a:latin typeface="Aptos" panose="020B0004020202020204" pitchFamily="34" charset="0"/>
              <a:ea typeface="Aptos" panose="020B0004020202020204" pitchFamily="34" charset="0"/>
              <a:cs typeface="Times New Roman" panose="02020603050405020304" pitchFamily="18" charset="0"/>
            </a:rPr>
            <a:t>Prereg</a:t>
          </a:r>
          <a:r>
            <a:rPr lang="en-GB" sz="1600" kern="1200">
              <a:latin typeface="Aptos" panose="020B0004020202020204" pitchFamily="34" charset="0"/>
              <a:ea typeface="Aptos" panose="020B0004020202020204" pitchFamily="34" charset="0"/>
              <a:cs typeface="Times New Roman" panose="02020603050405020304" pitchFamily="18" charset="0"/>
            </a:rPr>
            <a:t> Challenge </a:t>
          </a:r>
        </a:p>
        <a:p>
          <a:pPr marL="0" lvl="0" indent="0" algn="l" defTabSz="755650">
            <a:lnSpc>
              <a:spcPct val="90000"/>
            </a:lnSpc>
            <a:spcBef>
              <a:spcPct val="0"/>
            </a:spcBef>
            <a:spcAft>
              <a:spcPct val="35000"/>
            </a:spcAft>
            <a:buFont typeface="Wingdings" panose="05000000000000000000" pitchFamily="2" charset="2"/>
            <a:buNone/>
          </a:pPr>
          <a:r>
            <a:rPr lang="en-GB" sz="1600" kern="1200">
              <a:latin typeface="Aptos" panose="020B0004020202020204" pitchFamily="34" charset="0"/>
              <a:ea typeface="Aptos" panose="020B0004020202020204" pitchFamily="34" charset="0"/>
              <a:cs typeface="Times New Roman" panose="02020603050405020304" pitchFamily="18" charset="0"/>
            </a:rPr>
            <a:t>- Standard Pre-registration</a:t>
          </a:r>
          <a:endParaRPr lang="en-GB" sz="1700" kern="1200">
            <a:latin typeface="Aptos" panose="020B0004020202020204" pitchFamily="34" charset="0"/>
            <a:ea typeface="Aptos" panose="020B0004020202020204" pitchFamily="34" charset="0"/>
            <a:cs typeface="Times New Roman" panose="02020603050405020304" pitchFamily="18" charset="0"/>
          </a:endParaRPr>
        </a:p>
      </dsp:txBody>
      <dsp:txXfrm>
        <a:off x="640605" y="3442062"/>
        <a:ext cx="3033100" cy="1816278"/>
      </dsp:txXfrm>
    </dsp:sp>
    <dsp:sp modelId="{A68A6A0F-366A-4544-A380-926E6E05B7CE}">
      <dsp:nvSpPr>
        <dsp:cNvPr id="0" name=""/>
        <dsp:cNvSpPr/>
      </dsp:nvSpPr>
      <dsp:spPr>
        <a:xfrm>
          <a:off x="3823107" y="41579"/>
          <a:ext cx="3576319" cy="889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GB" sz="3100" kern="1200"/>
            <a:t>OSF Registries</a:t>
          </a:r>
        </a:p>
      </dsp:txBody>
      <dsp:txXfrm>
        <a:off x="3849152" y="67624"/>
        <a:ext cx="3524229" cy="837161"/>
      </dsp:txXfrm>
    </dsp:sp>
    <dsp:sp modelId="{EBE0819A-1E8F-43A1-947D-B2A095808FAB}">
      <dsp:nvSpPr>
        <dsp:cNvPr id="0" name=""/>
        <dsp:cNvSpPr/>
      </dsp:nvSpPr>
      <dsp:spPr>
        <a:xfrm>
          <a:off x="4180739" y="930830"/>
          <a:ext cx="357631" cy="666938"/>
        </a:xfrm>
        <a:custGeom>
          <a:avLst/>
          <a:gdLst/>
          <a:ahLst/>
          <a:cxnLst/>
          <a:rect l="0" t="0" r="0" b="0"/>
          <a:pathLst>
            <a:path>
              <a:moveTo>
                <a:pt x="0" y="0"/>
              </a:moveTo>
              <a:lnTo>
                <a:pt x="0" y="666938"/>
              </a:lnTo>
              <a:lnTo>
                <a:pt x="357631" y="66693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4EDD035-D2FC-4D8B-B1EC-20DD26CDD5D5}">
      <dsp:nvSpPr>
        <dsp:cNvPr id="0" name=""/>
        <dsp:cNvSpPr/>
      </dsp:nvSpPr>
      <dsp:spPr>
        <a:xfrm>
          <a:off x="4538371" y="1153143"/>
          <a:ext cx="3047414"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GB" sz="1600" b="1" kern="1200">
              <a:latin typeface="Aptos" panose="020B0004020202020204" pitchFamily="34" charset="0"/>
              <a:ea typeface="Aptos" panose="020B0004020202020204" pitchFamily="34" charset="0"/>
              <a:cs typeface="Times New Roman" panose="02020603050405020304" pitchFamily="18" charset="0"/>
            </a:rPr>
            <a:t>Public, searchable </a:t>
          </a:r>
        </a:p>
        <a:p>
          <a:pPr marL="0" lvl="0" indent="0" algn="ctr" defTabSz="711200">
            <a:lnSpc>
              <a:spcPct val="90000"/>
            </a:lnSpc>
            <a:spcBef>
              <a:spcPct val="0"/>
            </a:spcBef>
            <a:spcAft>
              <a:spcPct val="35000"/>
            </a:spcAft>
            <a:buSzPts val="1000"/>
            <a:buFont typeface="Symbol" panose="05050102010706020507" pitchFamily="18" charset="2"/>
            <a:buNone/>
          </a:pPr>
          <a:r>
            <a:rPr lang="en-GB" sz="1600" kern="1200">
              <a:latin typeface="Aptos" panose="020B0004020202020204" pitchFamily="34" charset="0"/>
              <a:ea typeface="Aptos" panose="020B0004020202020204" pitchFamily="34" charset="0"/>
              <a:cs typeface="Times New Roman" panose="02020603050405020304" pitchFamily="18" charset="0"/>
            </a:rPr>
            <a:t>repository of registered studies</a:t>
          </a:r>
          <a:endParaRPr lang="en-GB" sz="1600" kern="1200"/>
        </a:p>
      </dsp:txBody>
      <dsp:txXfrm>
        <a:off x="4564416" y="1179188"/>
        <a:ext cx="2995324" cy="837161"/>
      </dsp:txXfrm>
    </dsp:sp>
    <dsp:sp modelId="{A908F12D-522C-4AB2-B364-106AFF3500A5}">
      <dsp:nvSpPr>
        <dsp:cNvPr id="0" name=""/>
        <dsp:cNvSpPr/>
      </dsp:nvSpPr>
      <dsp:spPr>
        <a:xfrm>
          <a:off x="4180739" y="930830"/>
          <a:ext cx="357631" cy="1778502"/>
        </a:xfrm>
        <a:custGeom>
          <a:avLst/>
          <a:gdLst/>
          <a:ahLst/>
          <a:cxnLst/>
          <a:rect l="0" t="0" r="0" b="0"/>
          <a:pathLst>
            <a:path>
              <a:moveTo>
                <a:pt x="0" y="0"/>
              </a:moveTo>
              <a:lnTo>
                <a:pt x="0" y="1778502"/>
              </a:lnTo>
              <a:lnTo>
                <a:pt x="357631" y="177850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2A7E4DF-F757-4C63-A8A9-1395F6EEE545}">
      <dsp:nvSpPr>
        <dsp:cNvPr id="0" name=""/>
        <dsp:cNvSpPr/>
      </dsp:nvSpPr>
      <dsp:spPr>
        <a:xfrm>
          <a:off x="4538371" y="2264707"/>
          <a:ext cx="3065981"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ptos" panose="020B0004020202020204" pitchFamily="34" charset="0"/>
              <a:ea typeface="Aptos" panose="020B0004020202020204" pitchFamily="34" charset="0"/>
              <a:cs typeface="Times New Roman" panose="02020603050405020304" pitchFamily="18" charset="0"/>
            </a:rPr>
            <a:t>Domain-general </a:t>
          </a:r>
        </a:p>
      </dsp:txBody>
      <dsp:txXfrm>
        <a:off x="4564416" y="2290752"/>
        <a:ext cx="3013891" cy="837161"/>
      </dsp:txXfrm>
    </dsp:sp>
    <dsp:sp modelId="{301128D8-D3C2-4C82-BB92-39A5E93130DA}">
      <dsp:nvSpPr>
        <dsp:cNvPr id="0" name=""/>
        <dsp:cNvSpPr/>
      </dsp:nvSpPr>
      <dsp:spPr>
        <a:xfrm>
          <a:off x="4180739" y="930830"/>
          <a:ext cx="357631" cy="2890066"/>
        </a:xfrm>
        <a:custGeom>
          <a:avLst/>
          <a:gdLst/>
          <a:ahLst/>
          <a:cxnLst/>
          <a:rect l="0" t="0" r="0" b="0"/>
          <a:pathLst>
            <a:path>
              <a:moveTo>
                <a:pt x="0" y="0"/>
              </a:moveTo>
              <a:lnTo>
                <a:pt x="0" y="2890066"/>
              </a:lnTo>
              <a:lnTo>
                <a:pt x="357631" y="289006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C142376-D4D9-4511-BF93-F90F58E98B40}">
      <dsp:nvSpPr>
        <dsp:cNvPr id="0" name=""/>
        <dsp:cNvSpPr/>
      </dsp:nvSpPr>
      <dsp:spPr>
        <a:xfrm>
          <a:off x="4538371" y="3376271"/>
          <a:ext cx="3074846"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ptos" panose="020B0004020202020204" pitchFamily="34" charset="0"/>
              <a:ea typeface="Aptos" panose="020B0004020202020204" pitchFamily="34" charset="0"/>
              <a:cs typeface="Times New Roman" panose="02020603050405020304" pitchFamily="18" charset="0"/>
            </a:rPr>
            <a:t>Promotes </a:t>
          </a:r>
          <a:r>
            <a:rPr lang="en-GB" sz="1600" b="1" kern="1200">
              <a:latin typeface="Aptos" panose="020B0004020202020204" pitchFamily="34" charset="0"/>
              <a:ea typeface="Aptos" panose="020B0004020202020204" pitchFamily="34" charset="0"/>
              <a:cs typeface="Times New Roman" panose="02020603050405020304" pitchFamily="18" charset="0"/>
            </a:rPr>
            <a:t>visibility and credit </a:t>
          </a:r>
          <a:r>
            <a:rPr lang="en-GB" sz="1600" kern="1200">
              <a:latin typeface="Aptos" panose="020B0004020202020204" pitchFamily="34" charset="0"/>
              <a:ea typeface="Aptos" panose="020B0004020202020204" pitchFamily="34" charset="0"/>
              <a:cs typeface="Times New Roman" panose="02020603050405020304" pitchFamily="18" charset="0"/>
            </a:rPr>
            <a:t>for study design</a:t>
          </a:r>
          <a:endParaRPr lang="en-GB" sz="1600" b="1" kern="1200">
            <a:latin typeface="Aptos" panose="020B0004020202020204" pitchFamily="34" charset="0"/>
            <a:ea typeface="Aptos" panose="020B0004020202020204" pitchFamily="34" charset="0"/>
            <a:cs typeface="Times New Roman" panose="02020603050405020304" pitchFamily="18" charset="0"/>
          </a:endParaRPr>
        </a:p>
      </dsp:txBody>
      <dsp:txXfrm>
        <a:off x="4564416" y="3402316"/>
        <a:ext cx="3022756" cy="837161"/>
      </dsp:txXfrm>
    </dsp:sp>
    <dsp:sp modelId="{F3199A52-5260-40AF-9F2E-59F7BE00A204}">
      <dsp:nvSpPr>
        <dsp:cNvPr id="0" name=""/>
        <dsp:cNvSpPr/>
      </dsp:nvSpPr>
      <dsp:spPr>
        <a:xfrm>
          <a:off x="4180739" y="930830"/>
          <a:ext cx="357631" cy="4001630"/>
        </a:xfrm>
        <a:custGeom>
          <a:avLst/>
          <a:gdLst/>
          <a:ahLst/>
          <a:cxnLst/>
          <a:rect l="0" t="0" r="0" b="0"/>
          <a:pathLst>
            <a:path>
              <a:moveTo>
                <a:pt x="0" y="0"/>
              </a:moveTo>
              <a:lnTo>
                <a:pt x="0" y="4001630"/>
              </a:lnTo>
              <a:lnTo>
                <a:pt x="357631" y="400163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175D67C-54D6-49A7-ABCF-7AF7EA4780E0}">
      <dsp:nvSpPr>
        <dsp:cNvPr id="0" name=""/>
        <dsp:cNvSpPr/>
      </dsp:nvSpPr>
      <dsp:spPr>
        <a:xfrm>
          <a:off x="4538371" y="4487836"/>
          <a:ext cx="3034922"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kern="1200">
              <a:latin typeface="Aptos" panose="020B0004020202020204" pitchFamily="34" charset="0"/>
              <a:ea typeface="Aptos" panose="020B0004020202020204" pitchFamily="34" charset="0"/>
              <a:cs typeface="Times New Roman" panose="02020603050405020304" pitchFamily="18" charset="0"/>
            </a:rPr>
            <a:t>Options to </a:t>
          </a:r>
          <a:r>
            <a:rPr lang="en-GB" sz="1600" b="1" kern="1200">
              <a:latin typeface="Aptos" panose="020B0004020202020204" pitchFamily="34" charset="0"/>
              <a:ea typeface="Aptos" panose="020B0004020202020204" pitchFamily="34" charset="0"/>
              <a:cs typeface="Times New Roman" panose="02020603050405020304" pitchFamily="18" charset="0"/>
            </a:rPr>
            <a:t>embargo</a:t>
          </a:r>
        </a:p>
      </dsp:txBody>
      <dsp:txXfrm>
        <a:off x="4564416" y="4513881"/>
        <a:ext cx="2982832" cy="837161"/>
      </dsp:txXfrm>
    </dsp:sp>
    <dsp:sp modelId="{81D2238B-862E-445A-BDD5-6305018A1B55}">
      <dsp:nvSpPr>
        <dsp:cNvPr id="0" name=""/>
        <dsp:cNvSpPr/>
      </dsp:nvSpPr>
      <dsp:spPr>
        <a:xfrm>
          <a:off x="7844052" y="41579"/>
          <a:ext cx="2730357" cy="889251"/>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9055" tIns="39370" rIns="59055" bIns="39370" numCol="1" spcCol="1270" anchor="ctr" anchorCtr="0">
          <a:noAutofit/>
        </a:bodyPr>
        <a:lstStyle/>
        <a:p>
          <a:pPr marL="0" lvl="0" indent="0" algn="ctr" defTabSz="1377950">
            <a:lnSpc>
              <a:spcPct val="90000"/>
            </a:lnSpc>
            <a:spcBef>
              <a:spcPct val="0"/>
            </a:spcBef>
            <a:spcAft>
              <a:spcPct val="35000"/>
            </a:spcAft>
            <a:buNone/>
          </a:pPr>
          <a:r>
            <a:rPr lang="en-GB" sz="3100" b="0" kern="1200">
              <a:latin typeface="Aptos" panose="020B0004020202020204" pitchFamily="34" charset="0"/>
              <a:ea typeface="Aptos" panose="020B0004020202020204" pitchFamily="34" charset="0"/>
              <a:cs typeface="Times New Roman" panose="02020603050405020304" pitchFamily="18" charset="0"/>
            </a:rPr>
            <a:t>Preprint Server</a:t>
          </a:r>
        </a:p>
      </dsp:txBody>
      <dsp:txXfrm>
        <a:off x="7870097" y="67624"/>
        <a:ext cx="2678267" cy="837161"/>
      </dsp:txXfrm>
    </dsp:sp>
    <dsp:sp modelId="{10EBC814-FE41-4EDF-9F89-448F0FD60B5D}">
      <dsp:nvSpPr>
        <dsp:cNvPr id="0" name=""/>
        <dsp:cNvSpPr/>
      </dsp:nvSpPr>
      <dsp:spPr>
        <a:xfrm>
          <a:off x="8117088" y="930830"/>
          <a:ext cx="273035" cy="666938"/>
        </a:xfrm>
        <a:custGeom>
          <a:avLst/>
          <a:gdLst/>
          <a:ahLst/>
          <a:cxnLst/>
          <a:rect l="0" t="0" r="0" b="0"/>
          <a:pathLst>
            <a:path>
              <a:moveTo>
                <a:pt x="0" y="0"/>
              </a:moveTo>
              <a:lnTo>
                <a:pt x="0" y="666938"/>
              </a:lnTo>
              <a:lnTo>
                <a:pt x="273035" y="666938"/>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E8D871A-A569-4735-961B-AA395D3FF913}">
      <dsp:nvSpPr>
        <dsp:cNvPr id="0" name=""/>
        <dsp:cNvSpPr/>
      </dsp:nvSpPr>
      <dsp:spPr>
        <a:xfrm>
          <a:off x="8390123" y="1153143"/>
          <a:ext cx="2571430"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SzPts val="1000"/>
            <a:buFont typeface="Symbol" panose="05050102010706020507" pitchFamily="18" charset="2"/>
            <a:buNone/>
          </a:pPr>
          <a:r>
            <a:rPr lang="en-GB" sz="1600" b="1" kern="1200">
              <a:latin typeface="Aptos" panose="020B0004020202020204" pitchFamily="34" charset="0"/>
              <a:ea typeface="Aptos" panose="020B0004020202020204" pitchFamily="34" charset="0"/>
              <a:cs typeface="Times New Roman" panose="02020603050405020304" pitchFamily="18" charset="0"/>
            </a:rPr>
            <a:t>Public, searchable </a:t>
          </a:r>
          <a:endParaRPr lang="en-GB" sz="1600" b="0" kern="1200">
            <a:latin typeface="Aptos" panose="020B0004020202020204" pitchFamily="34" charset="0"/>
            <a:ea typeface="Aptos" panose="020B0004020202020204" pitchFamily="34" charset="0"/>
            <a:cs typeface="Times New Roman" panose="02020603050405020304" pitchFamily="18" charset="0"/>
          </a:endParaRPr>
        </a:p>
      </dsp:txBody>
      <dsp:txXfrm>
        <a:off x="8416168" y="1179188"/>
        <a:ext cx="2519340" cy="837161"/>
      </dsp:txXfrm>
    </dsp:sp>
    <dsp:sp modelId="{8D9D6384-EB4C-44BA-9E38-7ADABF606519}">
      <dsp:nvSpPr>
        <dsp:cNvPr id="0" name=""/>
        <dsp:cNvSpPr/>
      </dsp:nvSpPr>
      <dsp:spPr>
        <a:xfrm>
          <a:off x="8117088" y="930830"/>
          <a:ext cx="273035" cy="1778502"/>
        </a:xfrm>
        <a:custGeom>
          <a:avLst/>
          <a:gdLst/>
          <a:ahLst/>
          <a:cxnLst/>
          <a:rect l="0" t="0" r="0" b="0"/>
          <a:pathLst>
            <a:path>
              <a:moveTo>
                <a:pt x="0" y="0"/>
              </a:moveTo>
              <a:lnTo>
                <a:pt x="0" y="1778502"/>
              </a:lnTo>
              <a:lnTo>
                <a:pt x="273035" y="1778502"/>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FB70AD5-7AC2-40A1-AAF2-414F000913A4}">
      <dsp:nvSpPr>
        <dsp:cNvPr id="0" name=""/>
        <dsp:cNvSpPr/>
      </dsp:nvSpPr>
      <dsp:spPr>
        <a:xfrm>
          <a:off x="8390123" y="2264707"/>
          <a:ext cx="2609532"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ptos" panose="020B0004020202020204" pitchFamily="34" charset="0"/>
              <a:ea typeface="Aptos" panose="020B0004020202020204" pitchFamily="34" charset="0"/>
              <a:cs typeface="Times New Roman" panose="02020603050405020304" pitchFamily="18" charset="0"/>
            </a:rPr>
            <a:t>Domain-specific</a:t>
          </a:r>
        </a:p>
        <a:p>
          <a:pPr marL="0" lvl="0" indent="0" algn="ctr" defTabSz="711200">
            <a:lnSpc>
              <a:spcPct val="90000"/>
            </a:lnSpc>
            <a:spcBef>
              <a:spcPct val="0"/>
            </a:spcBef>
            <a:spcAft>
              <a:spcPct val="35000"/>
            </a:spcAft>
            <a:buNone/>
          </a:pPr>
          <a:r>
            <a:rPr lang="en-GB" sz="1600" kern="1200" err="1">
              <a:latin typeface="Aptos" panose="020B0004020202020204" pitchFamily="34" charset="0"/>
              <a:ea typeface="Aptos" panose="020B0004020202020204" pitchFamily="34" charset="0"/>
              <a:cs typeface="Times New Roman" panose="02020603050405020304" pitchFamily="18" charset="0"/>
            </a:rPr>
            <a:t>PsyArXiv</a:t>
          </a:r>
          <a:r>
            <a:rPr lang="en-GB" sz="1600" kern="1200">
              <a:latin typeface="Aptos" panose="020B0004020202020204" pitchFamily="34" charset="0"/>
              <a:ea typeface="Aptos" panose="020B0004020202020204" pitchFamily="34" charset="0"/>
              <a:cs typeface="Times New Roman" panose="02020603050405020304" pitchFamily="18" charset="0"/>
            </a:rPr>
            <a:t>, </a:t>
          </a:r>
          <a:r>
            <a:rPr lang="en-GB" sz="1600" kern="1200" err="1">
              <a:latin typeface="Aptos" panose="020B0004020202020204" pitchFamily="34" charset="0"/>
              <a:ea typeface="Aptos" panose="020B0004020202020204" pitchFamily="34" charset="0"/>
              <a:cs typeface="Times New Roman" panose="02020603050405020304" pitchFamily="18" charset="0"/>
            </a:rPr>
            <a:t>BioArXiv</a:t>
          </a:r>
          <a:r>
            <a:rPr lang="en-GB" sz="1600" kern="1200">
              <a:latin typeface="Aptos" panose="020B0004020202020204" pitchFamily="34" charset="0"/>
              <a:ea typeface="Aptos" panose="020B0004020202020204" pitchFamily="34" charset="0"/>
              <a:cs typeface="Times New Roman" panose="02020603050405020304" pitchFamily="18" charset="0"/>
            </a:rPr>
            <a:t>, etc.</a:t>
          </a:r>
          <a:endParaRPr lang="en-GB" sz="1600" b="1" kern="1200">
            <a:latin typeface="Aptos" panose="020B0004020202020204" pitchFamily="34" charset="0"/>
            <a:ea typeface="Aptos" panose="020B0004020202020204" pitchFamily="34" charset="0"/>
            <a:cs typeface="Times New Roman" panose="02020603050405020304" pitchFamily="18" charset="0"/>
          </a:endParaRPr>
        </a:p>
      </dsp:txBody>
      <dsp:txXfrm>
        <a:off x="8416168" y="2290752"/>
        <a:ext cx="2557442" cy="837161"/>
      </dsp:txXfrm>
    </dsp:sp>
    <dsp:sp modelId="{ACB01F50-FDF3-4752-8A30-8D1D8054C094}">
      <dsp:nvSpPr>
        <dsp:cNvPr id="0" name=""/>
        <dsp:cNvSpPr/>
      </dsp:nvSpPr>
      <dsp:spPr>
        <a:xfrm>
          <a:off x="8117088" y="930830"/>
          <a:ext cx="273035" cy="2890066"/>
        </a:xfrm>
        <a:custGeom>
          <a:avLst/>
          <a:gdLst/>
          <a:ahLst/>
          <a:cxnLst/>
          <a:rect l="0" t="0" r="0" b="0"/>
          <a:pathLst>
            <a:path>
              <a:moveTo>
                <a:pt x="0" y="0"/>
              </a:moveTo>
              <a:lnTo>
                <a:pt x="0" y="2890066"/>
              </a:lnTo>
              <a:lnTo>
                <a:pt x="273035" y="2890066"/>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D812C0-2CEE-4030-A8B3-4AD0FBC962E8}">
      <dsp:nvSpPr>
        <dsp:cNvPr id="0" name=""/>
        <dsp:cNvSpPr/>
      </dsp:nvSpPr>
      <dsp:spPr>
        <a:xfrm>
          <a:off x="8390123" y="3376271"/>
          <a:ext cx="2645785" cy="889251"/>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0480" tIns="20320" rIns="30480" bIns="20320" numCol="1" spcCol="1270" anchor="ctr" anchorCtr="0">
          <a:noAutofit/>
        </a:bodyPr>
        <a:lstStyle/>
        <a:p>
          <a:pPr marL="0" lvl="0" indent="0" algn="ctr" defTabSz="711200">
            <a:lnSpc>
              <a:spcPct val="90000"/>
            </a:lnSpc>
            <a:spcBef>
              <a:spcPct val="0"/>
            </a:spcBef>
            <a:spcAft>
              <a:spcPct val="35000"/>
            </a:spcAft>
            <a:buNone/>
          </a:pPr>
          <a:r>
            <a:rPr lang="en-GB" sz="1600" b="1" kern="1200">
              <a:latin typeface="Aptos" panose="020B0004020202020204" pitchFamily="34" charset="0"/>
              <a:ea typeface="Aptos" panose="020B0004020202020204" pitchFamily="34" charset="0"/>
              <a:cs typeface="Times New Roman" panose="02020603050405020304" pitchFamily="18" charset="0"/>
            </a:rPr>
            <a:t>Permanent DOI </a:t>
          </a:r>
        </a:p>
        <a:p>
          <a:pPr marL="0" lvl="0" indent="0" algn="ctr" defTabSz="711200">
            <a:lnSpc>
              <a:spcPct val="90000"/>
            </a:lnSpc>
            <a:spcBef>
              <a:spcPct val="0"/>
            </a:spcBef>
            <a:spcAft>
              <a:spcPct val="35000"/>
            </a:spcAft>
            <a:buNone/>
          </a:pPr>
          <a:r>
            <a:rPr lang="en-GB" sz="1600" kern="1200">
              <a:latin typeface="Aptos" panose="020B0004020202020204" pitchFamily="34" charset="0"/>
              <a:ea typeface="Aptos" panose="020B0004020202020204" pitchFamily="34" charset="0"/>
              <a:cs typeface="Times New Roman" panose="02020603050405020304" pitchFamily="18" charset="0"/>
            </a:rPr>
            <a:t>links for citation</a:t>
          </a:r>
        </a:p>
      </dsp:txBody>
      <dsp:txXfrm>
        <a:off x="8416168" y="3402316"/>
        <a:ext cx="2593695" cy="8371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A1B9B4-18E1-4F20-B73A-9C51147EEB3F}">
      <dsp:nvSpPr>
        <dsp:cNvPr id="0" name=""/>
        <dsp:cNvSpPr/>
      </dsp:nvSpPr>
      <dsp:spPr>
        <a:xfrm>
          <a:off x="4453" y="1617347"/>
          <a:ext cx="2352913" cy="908224"/>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4A14764-874D-46A8-B56A-EE1720B9B3EA}">
      <dsp:nvSpPr>
        <dsp:cNvPr id="0" name=""/>
        <dsp:cNvSpPr/>
      </dsp:nvSpPr>
      <dsp:spPr>
        <a:xfrm>
          <a:off x="537797" y="923391"/>
          <a:ext cx="2252632" cy="2702857"/>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GB" sz="2800" kern="1200"/>
            <a:t>Findable</a:t>
          </a:r>
        </a:p>
        <a:p>
          <a:pPr marL="228600" lvl="1" indent="-228600" algn="l" defTabSz="1066800">
            <a:lnSpc>
              <a:spcPct val="90000"/>
            </a:lnSpc>
            <a:spcBef>
              <a:spcPct val="0"/>
            </a:spcBef>
            <a:spcAft>
              <a:spcPct val="15000"/>
            </a:spcAft>
            <a:buChar char="•"/>
          </a:pPr>
          <a:r>
            <a:rPr lang="en-GB" sz="2400" kern="1200">
              <a:latin typeface="Aptos" panose="020B0004020202020204" pitchFamily="34" charset="0"/>
              <a:ea typeface="Aptos" panose="020B0004020202020204" pitchFamily="34" charset="0"/>
              <a:cs typeface="Times New Roman" panose="02020603050405020304" pitchFamily="18" charset="0"/>
            </a:rPr>
            <a:t>Projects and data indexed</a:t>
          </a:r>
          <a:endParaRPr lang="en-GB" sz="2400" kern="1200"/>
        </a:p>
        <a:p>
          <a:pPr marL="228600" lvl="1" indent="-228600" algn="l" defTabSz="1066800">
            <a:lnSpc>
              <a:spcPct val="90000"/>
            </a:lnSpc>
            <a:spcBef>
              <a:spcPct val="0"/>
            </a:spcBef>
            <a:spcAft>
              <a:spcPct val="15000"/>
            </a:spcAft>
            <a:buChar char="•"/>
          </a:pPr>
          <a:r>
            <a:rPr lang="en-GB" sz="2400" kern="1200">
              <a:latin typeface="Aptos" panose="020B0004020202020204" pitchFamily="34" charset="0"/>
              <a:ea typeface="Aptos" panose="020B0004020202020204" pitchFamily="34" charset="0"/>
              <a:cs typeface="Times New Roman" panose="02020603050405020304" pitchFamily="18" charset="0"/>
            </a:rPr>
            <a:t>DOIs available</a:t>
          </a:r>
          <a:endParaRPr lang="en-GB" sz="2400" kern="1200"/>
        </a:p>
      </dsp:txBody>
      <dsp:txXfrm>
        <a:off x="603774" y="989368"/>
        <a:ext cx="2120678" cy="2570903"/>
      </dsp:txXfrm>
    </dsp:sp>
    <dsp:sp modelId="{E018C797-B64B-441B-A793-D9957F352976}">
      <dsp:nvSpPr>
        <dsp:cNvPr id="0" name=""/>
        <dsp:cNvSpPr/>
      </dsp:nvSpPr>
      <dsp:spPr>
        <a:xfrm>
          <a:off x="2824867" y="1617347"/>
          <a:ext cx="2352913" cy="908224"/>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FC202E5-E1AA-4601-B99D-A78C0C14D58B}">
      <dsp:nvSpPr>
        <dsp:cNvPr id="0" name=""/>
        <dsp:cNvSpPr/>
      </dsp:nvSpPr>
      <dsp:spPr>
        <a:xfrm>
          <a:off x="3284328" y="976554"/>
          <a:ext cx="2322870" cy="2643923"/>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GB" sz="2800" kern="1200"/>
            <a:t>Accessible</a:t>
          </a:r>
        </a:p>
        <a:p>
          <a:pPr marL="228600" lvl="1" indent="-228600" algn="l" defTabSz="1066800">
            <a:lnSpc>
              <a:spcPct val="90000"/>
            </a:lnSpc>
            <a:spcBef>
              <a:spcPct val="0"/>
            </a:spcBef>
            <a:spcAft>
              <a:spcPct val="15000"/>
            </a:spcAft>
            <a:buChar char="•"/>
          </a:pPr>
          <a:r>
            <a:rPr lang="en-GB" sz="2400" kern="1200">
              <a:solidFill>
                <a:srgbClr val="0C0C0C"/>
              </a:solidFill>
            </a:rPr>
            <a:t>Public sharing</a:t>
          </a:r>
          <a:endParaRPr lang="en-GB" sz="2400" kern="1200"/>
        </a:p>
        <a:p>
          <a:pPr marL="228600" lvl="1" indent="-228600" algn="l" defTabSz="1066800">
            <a:lnSpc>
              <a:spcPct val="90000"/>
            </a:lnSpc>
            <a:spcBef>
              <a:spcPct val="0"/>
            </a:spcBef>
            <a:spcAft>
              <a:spcPct val="15000"/>
            </a:spcAft>
            <a:buChar char="•"/>
          </a:pPr>
          <a:r>
            <a:rPr lang="en-GB" sz="2400" kern="1200">
              <a:solidFill>
                <a:srgbClr val="0C0C0C"/>
              </a:solidFill>
            </a:rPr>
            <a:t>Embargo options</a:t>
          </a:r>
        </a:p>
      </dsp:txBody>
      <dsp:txXfrm>
        <a:off x="3352363" y="1044589"/>
        <a:ext cx="2186800" cy="2507853"/>
      </dsp:txXfrm>
    </dsp:sp>
    <dsp:sp modelId="{FBE754BE-7B48-4136-8565-0921A70AA79D}">
      <dsp:nvSpPr>
        <dsp:cNvPr id="0" name=""/>
        <dsp:cNvSpPr/>
      </dsp:nvSpPr>
      <dsp:spPr>
        <a:xfrm>
          <a:off x="5680399" y="1617347"/>
          <a:ext cx="2352913" cy="908224"/>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581E160-DEED-4F99-945D-8221D2765A90}">
      <dsp:nvSpPr>
        <dsp:cNvPr id="0" name=""/>
        <dsp:cNvSpPr/>
      </dsp:nvSpPr>
      <dsp:spPr>
        <a:xfrm>
          <a:off x="5964774" y="959543"/>
          <a:ext cx="2673042" cy="26779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GB" sz="2800" kern="1200"/>
            <a:t>Interoperable</a:t>
          </a:r>
        </a:p>
        <a:p>
          <a:pPr marL="228600" lvl="1" indent="-228600" algn="l" defTabSz="1066800">
            <a:lnSpc>
              <a:spcPct val="90000"/>
            </a:lnSpc>
            <a:spcBef>
              <a:spcPct val="0"/>
            </a:spcBef>
            <a:spcAft>
              <a:spcPct val="15000"/>
            </a:spcAft>
            <a:buChar char="•"/>
          </a:pPr>
          <a:r>
            <a:rPr lang="en-GB" sz="2400" kern="1200">
              <a:solidFill>
                <a:srgbClr val="0C0C0C"/>
              </a:solidFill>
            </a:rPr>
            <a:t>Supports metadata</a:t>
          </a:r>
          <a:endParaRPr lang="en-GB" sz="2400" kern="1200"/>
        </a:p>
        <a:p>
          <a:pPr marL="228600" lvl="1" indent="-228600" algn="l" defTabSz="1066800">
            <a:lnSpc>
              <a:spcPct val="90000"/>
            </a:lnSpc>
            <a:spcBef>
              <a:spcPct val="0"/>
            </a:spcBef>
            <a:spcAft>
              <a:spcPct val="15000"/>
            </a:spcAft>
            <a:buChar char="•"/>
          </a:pPr>
          <a:r>
            <a:rPr lang="en-GB" sz="2400" kern="1200">
              <a:solidFill>
                <a:srgbClr val="0C0C0C"/>
              </a:solidFill>
            </a:rPr>
            <a:t>Common file types</a:t>
          </a:r>
        </a:p>
      </dsp:txBody>
      <dsp:txXfrm>
        <a:off x="6043065" y="1037834"/>
        <a:ext cx="2516460" cy="2521363"/>
      </dsp:txXfrm>
    </dsp:sp>
    <dsp:sp modelId="{642233FE-0652-4061-B088-38F79407AF4A}">
      <dsp:nvSpPr>
        <dsp:cNvPr id="0" name=""/>
        <dsp:cNvSpPr/>
      </dsp:nvSpPr>
      <dsp:spPr>
        <a:xfrm>
          <a:off x="8711018" y="1617347"/>
          <a:ext cx="2352913" cy="908224"/>
        </a:xfrm>
        <a:prstGeom prst="chevron">
          <a:avLst>
            <a:gd name="adj" fmla="val 4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ADE85A-B5D0-449C-B074-2E17908BCA58}">
      <dsp:nvSpPr>
        <dsp:cNvPr id="0" name=""/>
        <dsp:cNvSpPr/>
      </dsp:nvSpPr>
      <dsp:spPr>
        <a:xfrm>
          <a:off x="9178615" y="912043"/>
          <a:ext cx="2306597" cy="277294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9136" tIns="199136" rIns="199136" bIns="199136" numCol="1" spcCol="1270" anchor="t" anchorCtr="0">
          <a:noAutofit/>
        </a:bodyPr>
        <a:lstStyle/>
        <a:p>
          <a:pPr marL="0" lvl="0" indent="0" algn="l" defTabSz="1244600">
            <a:lnSpc>
              <a:spcPct val="90000"/>
            </a:lnSpc>
            <a:spcBef>
              <a:spcPct val="0"/>
            </a:spcBef>
            <a:spcAft>
              <a:spcPct val="35000"/>
            </a:spcAft>
            <a:buNone/>
          </a:pPr>
          <a:r>
            <a:rPr lang="en-GB" sz="2800" kern="1200"/>
            <a:t>Reusable</a:t>
          </a:r>
        </a:p>
        <a:p>
          <a:pPr marL="228600" lvl="1" indent="-228600" algn="l" defTabSz="1066800">
            <a:lnSpc>
              <a:spcPct val="90000"/>
            </a:lnSpc>
            <a:spcBef>
              <a:spcPct val="0"/>
            </a:spcBef>
            <a:spcAft>
              <a:spcPct val="15000"/>
            </a:spcAft>
            <a:buChar char="•"/>
          </a:pPr>
          <a:r>
            <a:rPr lang="en-GB" sz="2400" kern="1200">
              <a:solidFill>
                <a:srgbClr val="0C0C0C"/>
              </a:solidFill>
              <a:effectLst/>
              <a:latin typeface="Aptos" panose="020B0004020202020204" pitchFamily="34" charset="0"/>
              <a:ea typeface="Aptos" panose="020B0004020202020204" pitchFamily="34" charset="0"/>
              <a:cs typeface="Times New Roman" panose="02020603050405020304" pitchFamily="18" charset="0"/>
            </a:rPr>
            <a:t>Wikis</a:t>
          </a:r>
          <a:endParaRPr lang="en-GB" sz="2400" kern="1200"/>
        </a:p>
        <a:p>
          <a:pPr marL="228600" lvl="1" indent="-228600" algn="l" defTabSz="1066800">
            <a:lnSpc>
              <a:spcPct val="90000"/>
            </a:lnSpc>
            <a:spcBef>
              <a:spcPct val="0"/>
            </a:spcBef>
            <a:spcAft>
              <a:spcPct val="15000"/>
            </a:spcAft>
            <a:buChar char="•"/>
          </a:pPr>
          <a:r>
            <a:rPr lang="en-GB" sz="2400" kern="1200">
              <a:solidFill>
                <a:srgbClr val="0C0C0C"/>
              </a:solidFill>
              <a:latin typeface="Aptos" panose="020B0004020202020204" pitchFamily="34" charset="0"/>
              <a:ea typeface="Aptos" panose="020B0004020202020204" pitchFamily="34" charset="0"/>
              <a:cs typeface="Times New Roman" panose="02020603050405020304" pitchFamily="18" charset="0"/>
            </a:rPr>
            <a:t>s</a:t>
          </a:r>
          <a:r>
            <a:rPr lang="en-GB" sz="2400" kern="1200">
              <a:solidFill>
                <a:srgbClr val="0C0C0C"/>
              </a:solidFill>
              <a:effectLst/>
              <a:latin typeface="Aptos" panose="020B0004020202020204" pitchFamily="34" charset="0"/>
              <a:ea typeface="Aptos" panose="020B0004020202020204" pitchFamily="34" charset="0"/>
              <a:cs typeface="Times New Roman" panose="02020603050405020304" pitchFamily="18" charset="0"/>
            </a:rPr>
            <a:t>tructured templates</a:t>
          </a:r>
          <a:endParaRPr lang="en-GB" sz="2400" kern="1200">
            <a:solidFill>
              <a:srgbClr val="0C0C0C"/>
            </a:solidFill>
          </a:endParaRPr>
        </a:p>
      </dsp:txBody>
      <dsp:txXfrm>
        <a:off x="9246173" y="979601"/>
        <a:ext cx="2171481" cy="2637829"/>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AC0AC42-02DF-4AD0-B499-4DE3E4833290}">
      <dsp:nvSpPr>
        <dsp:cNvPr id="0" name=""/>
        <dsp:cNvSpPr/>
      </dsp:nvSpPr>
      <dsp:spPr>
        <a:xfrm>
          <a:off x="325749" y="0"/>
          <a:ext cx="8669867" cy="541866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32E8E0-EBEC-4A2B-B256-60278B8FEF5E}">
      <dsp:nvSpPr>
        <dsp:cNvPr id="0" name=""/>
        <dsp:cNvSpPr/>
      </dsp:nvSpPr>
      <dsp:spPr>
        <a:xfrm>
          <a:off x="1838783" y="3441386"/>
          <a:ext cx="225416" cy="225416"/>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1722E52-80D4-4D10-9F64-152F8B2DD201}">
      <dsp:nvSpPr>
        <dsp:cNvPr id="0" name=""/>
        <dsp:cNvSpPr/>
      </dsp:nvSpPr>
      <dsp:spPr>
        <a:xfrm>
          <a:off x="1338690" y="3852672"/>
          <a:ext cx="3227015" cy="15659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9444" tIns="0" rIns="0" bIns="0" numCol="1" spcCol="1270" anchor="t" anchorCtr="0">
          <a:noAutofit/>
        </a:bodyPr>
        <a:lstStyle/>
        <a:p>
          <a:pPr marL="0" lvl="0" indent="0" algn="l" defTabSz="1422400">
            <a:lnSpc>
              <a:spcPct val="90000"/>
            </a:lnSpc>
            <a:spcBef>
              <a:spcPct val="0"/>
            </a:spcBef>
            <a:spcAft>
              <a:spcPct val="35000"/>
            </a:spcAft>
            <a:buNone/>
          </a:pPr>
          <a:r>
            <a:rPr lang="en-GB" sz="3200" b="1" kern="1200"/>
            <a:t>Individual project</a:t>
          </a:r>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Manage Thesis</a:t>
          </a:r>
          <a:endParaRPr lang="en-GB" sz="2400" b="1" kern="1200"/>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Analysis pipeline</a:t>
          </a:r>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Admin project</a:t>
          </a:r>
        </a:p>
      </dsp:txBody>
      <dsp:txXfrm>
        <a:off x="1338690" y="3852672"/>
        <a:ext cx="3227015" cy="1565994"/>
      </dsp:txXfrm>
    </dsp:sp>
    <dsp:sp modelId="{6F65BEDC-A25D-41D0-BFE1-CD6469286F95}">
      <dsp:nvSpPr>
        <dsp:cNvPr id="0" name=""/>
        <dsp:cNvSpPr/>
      </dsp:nvSpPr>
      <dsp:spPr>
        <a:xfrm>
          <a:off x="3723581" y="2191916"/>
          <a:ext cx="407483" cy="407483"/>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BDD26B-3B46-4BC5-93BF-619D03602579}">
      <dsp:nvSpPr>
        <dsp:cNvPr id="0" name=""/>
        <dsp:cNvSpPr/>
      </dsp:nvSpPr>
      <dsp:spPr>
        <a:xfrm>
          <a:off x="3980906" y="2470912"/>
          <a:ext cx="2550418" cy="29477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5917" tIns="0" rIns="0" bIns="0" numCol="1" spcCol="1270" anchor="t" anchorCtr="0">
          <a:noAutofit/>
        </a:bodyPr>
        <a:lstStyle/>
        <a:p>
          <a:pPr marL="0" lvl="0" indent="0" algn="l" defTabSz="1422400">
            <a:lnSpc>
              <a:spcPct val="90000"/>
            </a:lnSpc>
            <a:spcBef>
              <a:spcPct val="0"/>
            </a:spcBef>
            <a:spcAft>
              <a:spcPct val="35000"/>
            </a:spcAft>
            <a:buNone/>
          </a:pPr>
          <a:r>
            <a:rPr lang="en-GB" sz="3200" b="1" kern="1200"/>
            <a:t>Lab / Group Space</a:t>
          </a:r>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Centralise resources</a:t>
          </a:r>
          <a:endParaRPr lang="en-GB" sz="2400" b="1" kern="1200"/>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Share protocols</a:t>
          </a:r>
        </a:p>
      </dsp:txBody>
      <dsp:txXfrm>
        <a:off x="3980906" y="2470912"/>
        <a:ext cx="2550418" cy="2947754"/>
      </dsp:txXfrm>
    </dsp:sp>
    <dsp:sp modelId="{F6B5B946-7268-43CE-B332-305D1DD4D880}">
      <dsp:nvSpPr>
        <dsp:cNvPr id="0" name=""/>
        <dsp:cNvSpPr/>
      </dsp:nvSpPr>
      <dsp:spPr>
        <a:xfrm>
          <a:off x="6212068" y="1370922"/>
          <a:ext cx="563541" cy="563541"/>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78F7390-33E5-499F-8B15-8506D9959345}">
      <dsp:nvSpPr>
        <dsp:cNvPr id="0" name=""/>
        <dsp:cNvSpPr/>
      </dsp:nvSpPr>
      <dsp:spPr>
        <a:xfrm>
          <a:off x="6686258" y="1652693"/>
          <a:ext cx="3440362" cy="376597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98609" tIns="0" rIns="0" bIns="0" numCol="1" spcCol="1270" anchor="t" anchorCtr="0">
          <a:noAutofit/>
        </a:bodyPr>
        <a:lstStyle/>
        <a:p>
          <a:pPr marL="0" lvl="0" indent="0" algn="l" defTabSz="1422400">
            <a:lnSpc>
              <a:spcPct val="90000"/>
            </a:lnSpc>
            <a:spcBef>
              <a:spcPct val="0"/>
            </a:spcBef>
            <a:spcAft>
              <a:spcPct val="35000"/>
            </a:spcAft>
            <a:buNone/>
          </a:pPr>
          <a:r>
            <a:rPr lang="en-GB" sz="3200" b="1" kern="1200"/>
            <a:t>Collaborative Space</a:t>
          </a:r>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Open access: </a:t>
          </a:r>
          <a:endParaRPr lang="en-GB" sz="2400" b="1" kern="1200"/>
        </a:p>
        <a:p>
          <a:pPr marL="457200" lvl="2" indent="-228600" algn="l" defTabSz="1066800">
            <a:lnSpc>
              <a:spcPct val="90000"/>
            </a:lnSpc>
            <a:spcBef>
              <a:spcPct val="0"/>
            </a:spcBef>
            <a:spcAft>
              <a:spcPct val="15000"/>
            </a:spcAft>
            <a:buFont typeface="Courier New" panose="02070309020205020404" pitchFamily="49" charset="0"/>
            <a:buChar char="o"/>
          </a:pPr>
          <a:r>
            <a:rPr lang="en-GB" sz="2400" kern="1200">
              <a:solidFill>
                <a:schemeClr val="tx1">
                  <a:lumMod val="95000"/>
                  <a:lumOff val="5000"/>
                </a:schemeClr>
              </a:solidFill>
            </a:rPr>
            <a:t>data</a:t>
          </a:r>
        </a:p>
        <a:p>
          <a:pPr marL="457200" lvl="2" indent="-228600" algn="l" defTabSz="1066800">
            <a:lnSpc>
              <a:spcPct val="90000"/>
            </a:lnSpc>
            <a:spcBef>
              <a:spcPct val="0"/>
            </a:spcBef>
            <a:spcAft>
              <a:spcPct val="15000"/>
            </a:spcAft>
            <a:buFont typeface="Courier New" panose="02070309020205020404" pitchFamily="49" charset="0"/>
            <a:buChar char="o"/>
          </a:pPr>
          <a:r>
            <a:rPr lang="en-GB" sz="2400" kern="1200">
              <a:solidFill>
                <a:schemeClr val="tx1">
                  <a:lumMod val="95000"/>
                  <a:lumOff val="5000"/>
                </a:schemeClr>
              </a:solidFill>
            </a:rPr>
            <a:t>code</a:t>
          </a:r>
        </a:p>
        <a:p>
          <a:pPr marL="457200" lvl="2" indent="-228600" algn="l" defTabSz="1066800">
            <a:lnSpc>
              <a:spcPct val="90000"/>
            </a:lnSpc>
            <a:spcBef>
              <a:spcPct val="0"/>
            </a:spcBef>
            <a:spcAft>
              <a:spcPct val="15000"/>
            </a:spcAft>
            <a:buFont typeface="Courier New" panose="02070309020205020404" pitchFamily="49" charset="0"/>
            <a:buChar char="o"/>
          </a:pPr>
          <a:r>
            <a:rPr lang="en-GB" sz="2400" kern="1200">
              <a:solidFill>
                <a:schemeClr val="tx1">
                  <a:lumMod val="95000"/>
                  <a:lumOff val="5000"/>
                </a:schemeClr>
              </a:solidFill>
            </a:rPr>
            <a:t>Protocols</a:t>
          </a:r>
          <a:br>
            <a:rPr lang="en-GB" sz="2400" kern="1200">
              <a:solidFill>
                <a:schemeClr val="tx1">
                  <a:lumMod val="95000"/>
                  <a:lumOff val="5000"/>
                </a:schemeClr>
              </a:solidFill>
            </a:rPr>
          </a:br>
          <a:endParaRPr lang="en-GB" sz="2400" kern="1200">
            <a:solidFill>
              <a:schemeClr val="tx1">
                <a:lumMod val="95000"/>
                <a:lumOff val="5000"/>
              </a:schemeClr>
            </a:solidFill>
          </a:endParaRPr>
        </a:p>
        <a:p>
          <a:pPr marL="228600" lvl="1" indent="-228600" algn="l" defTabSz="1066800">
            <a:lnSpc>
              <a:spcPct val="90000"/>
            </a:lnSpc>
            <a:spcBef>
              <a:spcPct val="0"/>
            </a:spcBef>
            <a:spcAft>
              <a:spcPct val="15000"/>
            </a:spcAft>
            <a:buChar char="•"/>
          </a:pPr>
          <a:r>
            <a:rPr lang="en-GB" sz="2400" kern="1200">
              <a:solidFill>
                <a:schemeClr val="tx1">
                  <a:lumMod val="95000"/>
                  <a:lumOff val="5000"/>
                </a:schemeClr>
              </a:solidFill>
            </a:rPr>
            <a:t>Link:</a:t>
          </a:r>
          <a:endParaRPr lang="en-GB" sz="2400" kern="1200"/>
        </a:p>
        <a:p>
          <a:pPr marL="457200" lvl="2" indent="-228600" algn="l" defTabSz="1066800">
            <a:lnSpc>
              <a:spcPct val="90000"/>
            </a:lnSpc>
            <a:spcBef>
              <a:spcPct val="0"/>
            </a:spcBef>
            <a:spcAft>
              <a:spcPct val="15000"/>
            </a:spcAft>
            <a:buFont typeface="Courier New" panose="02070309020205020404" pitchFamily="49" charset="0"/>
            <a:buChar char="o"/>
          </a:pPr>
          <a:r>
            <a:rPr lang="en-GB" sz="2400" kern="1200">
              <a:solidFill>
                <a:schemeClr val="tx1">
                  <a:lumMod val="95000"/>
                  <a:lumOff val="5000"/>
                </a:schemeClr>
              </a:solidFill>
            </a:rPr>
            <a:t>preprints</a:t>
          </a:r>
          <a:endParaRPr lang="en-GB" sz="2400" kern="1200"/>
        </a:p>
        <a:p>
          <a:pPr marL="457200" lvl="2" indent="-228600" algn="l" defTabSz="1066800">
            <a:lnSpc>
              <a:spcPct val="90000"/>
            </a:lnSpc>
            <a:spcBef>
              <a:spcPct val="0"/>
            </a:spcBef>
            <a:spcAft>
              <a:spcPct val="15000"/>
            </a:spcAft>
            <a:buFont typeface="Courier New" panose="02070309020205020404" pitchFamily="49" charset="0"/>
            <a:buChar char="o"/>
          </a:pPr>
          <a:r>
            <a:rPr lang="en-GB" sz="2400" kern="1200">
              <a:solidFill>
                <a:schemeClr val="tx1">
                  <a:lumMod val="95000"/>
                  <a:lumOff val="5000"/>
                </a:schemeClr>
              </a:solidFill>
            </a:rPr>
            <a:t>papers</a:t>
          </a:r>
          <a:endParaRPr lang="en-GB" sz="2400" kern="1200"/>
        </a:p>
      </dsp:txBody>
      <dsp:txXfrm>
        <a:off x="6686258" y="1652693"/>
        <a:ext cx="3440362" cy="376597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9E1AEC-0473-43C5-9E3F-9B834EEC54FB}">
      <dsp:nvSpPr>
        <dsp:cNvPr id="0" name=""/>
        <dsp:cNvSpPr/>
      </dsp:nvSpPr>
      <dsp:spPr>
        <a:xfrm>
          <a:off x="3996" y="1331216"/>
          <a:ext cx="2403087"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a:t>Wiki</a:t>
          </a:r>
        </a:p>
      </dsp:txBody>
      <dsp:txXfrm>
        <a:off x="3996" y="1331216"/>
        <a:ext cx="2403087" cy="633600"/>
      </dsp:txXfrm>
    </dsp:sp>
    <dsp:sp modelId="{80094981-2217-4DB2-A2E6-782DAC6E5573}">
      <dsp:nvSpPr>
        <dsp:cNvPr id="0" name=""/>
        <dsp:cNvSpPr/>
      </dsp:nvSpPr>
      <dsp:spPr>
        <a:xfrm>
          <a:off x="3996" y="1964816"/>
          <a:ext cx="2403087" cy="163053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Project overview</a:t>
          </a:r>
        </a:p>
        <a:p>
          <a:pPr marL="228600" lvl="1" indent="-228600" algn="l" defTabSz="977900">
            <a:lnSpc>
              <a:spcPct val="90000"/>
            </a:lnSpc>
            <a:spcBef>
              <a:spcPct val="0"/>
            </a:spcBef>
            <a:spcAft>
              <a:spcPct val="15000"/>
            </a:spcAft>
            <a:buChar char="•"/>
          </a:pPr>
          <a:r>
            <a:rPr lang="en-GB" sz="2200" kern="1200"/>
            <a:t>Documentation</a:t>
          </a:r>
        </a:p>
        <a:p>
          <a:pPr marL="228600" lvl="1" indent="-228600" algn="l" defTabSz="977900">
            <a:lnSpc>
              <a:spcPct val="90000"/>
            </a:lnSpc>
            <a:spcBef>
              <a:spcPct val="0"/>
            </a:spcBef>
            <a:spcAft>
              <a:spcPct val="15000"/>
            </a:spcAft>
            <a:buChar char="•"/>
          </a:pPr>
          <a:r>
            <a:rPr lang="en-GB" sz="2200" kern="1200"/>
            <a:t>Key information</a:t>
          </a:r>
        </a:p>
      </dsp:txBody>
      <dsp:txXfrm>
        <a:off x="3996" y="1964816"/>
        <a:ext cx="2403087" cy="1630530"/>
      </dsp:txXfrm>
    </dsp:sp>
    <dsp:sp modelId="{70B7396E-B6AF-4DDF-A090-DBC7A815E5D2}">
      <dsp:nvSpPr>
        <dsp:cNvPr id="0" name=""/>
        <dsp:cNvSpPr/>
      </dsp:nvSpPr>
      <dsp:spPr>
        <a:xfrm>
          <a:off x="2743516" y="1331216"/>
          <a:ext cx="2403087"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a:t>Files</a:t>
          </a:r>
        </a:p>
      </dsp:txBody>
      <dsp:txXfrm>
        <a:off x="2743516" y="1331216"/>
        <a:ext cx="2403087" cy="633600"/>
      </dsp:txXfrm>
    </dsp:sp>
    <dsp:sp modelId="{AB372FD3-059E-49D5-BEDE-FF9124751756}">
      <dsp:nvSpPr>
        <dsp:cNvPr id="0" name=""/>
        <dsp:cNvSpPr/>
      </dsp:nvSpPr>
      <dsp:spPr>
        <a:xfrm>
          <a:off x="2743516" y="1964816"/>
          <a:ext cx="2403087" cy="163053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Uploads</a:t>
          </a:r>
        </a:p>
        <a:p>
          <a:pPr marL="228600" lvl="1" indent="-228600" algn="l" defTabSz="977900">
            <a:lnSpc>
              <a:spcPct val="90000"/>
            </a:lnSpc>
            <a:spcBef>
              <a:spcPct val="0"/>
            </a:spcBef>
            <a:spcAft>
              <a:spcPct val="15000"/>
            </a:spcAft>
            <a:buChar char="•"/>
          </a:pPr>
          <a:r>
            <a:rPr lang="en-GB" sz="2200" kern="1200"/>
            <a:t>Linked services</a:t>
          </a:r>
        </a:p>
      </dsp:txBody>
      <dsp:txXfrm>
        <a:off x="2743516" y="1964816"/>
        <a:ext cx="2403087" cy="1630530"/>
      </dsp:txXfrm>
    </dsp:sp>
    <dsp:sp modelId="{5E50BA25-206D-4A0A-A9E4-39BD48E39D38}">
      <dsp:nvSpPr>
        <dsp:cNvPr id="0" name=""/>
        <dsp:cNvSpPr/>
      </dsp:nvSpPr>
      <dsp:spPr>
        <a:xfrm>
          <a:off x="5483036" y="1331216"/>
          <a:ext cx="2403087"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a:t>Contributors</a:t>
          </a:r>
        </a:p>
      </dsp:txBody>
      <dsp:txXfrm>
        <a:off x="5483036" y="1331216"/>
        <a:ext cx="2403087" cy="633600"/>
      </dsp:txXfrm>
    </dsp:sp>
    <dsp:sp modelId="{5EB40C61-E90A-43E8-AE16-572518653768}">
      <dsp:nvSpPr>
        <dsp:cNvPr id="0" name=""/>
        <dsp:cNvSpPr/>
      </dsp:nvSpPr>
      <dsp:spPr>
        <a:xfrm>
          <a:off x="5483036" y="1964816"/>
          <a:ext cx="2403087" cy="163053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Manage permissions</a:t>
          </a:r>
        </a:p>
      </dsp:txBody>
      <dsp:txXfrm>
        <a:off x="5483036" y="1964816"/>
        <a:ext cx="2403087" cy="1630530"/>
      </dsp:txXfrm>
    </dsp:sp>
    <dsp:sp modelId="{464E5F49-9F01-4C9A-86EA-4B8E0CAABD76}">
      <dsp:nvSpPr>
        <dsp:cNvPr id="0" name=""/>
        <dsp:cNvSpPr/>
      </dsp:nvSpPr>
      <dsp:spPr>
        <a:xfrm>
          <a:off x="8222556" y="1331216"/>
          <a:ext cx="2403087" cy="633600"/>
        </a:xfrm>
        <a:prstGeom prst="rect">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464" tIns="89408" rIns="156464" bIns="89408" numCol="1" spcCol="1270" anchor="ctr" anchorCtr="0">
          <a:noAutofit/>
        </a:bodyPr>
        <a:lstStyle/>
        <a:p>
          <a:pPr marL="0" lvl="0" indent="0" algn="ctr" defTabSz="977900">
            <a:lnSpc>
              <a:spcPct val="90000"/>
            </a:lnSpc>
            <a:spcBef>
              <a:spcPct val="0"/>
            </a:spcBef>
            <a:spcAft>
              <a:spcPct val="35000"/>
            </a:spcAft>
            <a:buNone/>
          </a:pPr>
          <a:r>
            <a:rPr lang="en-GB" sz="2200" kern="1200"/>
            <a:t>Activity</a:t>
          </a:r>
        </a:p>
      </dsp:txBody>
      <dsp:txXfrm>
        <a:off x="8222556" y="1331216"/>
        <a:ext cx="2403087" cy="633600"/>
      </dsp:txXfrm>
    </dsp:sp>
    <dsp:sp modelId="{D3239419-527C-4536-8F94-7520A7AA4AD4}">
      <dsp:nvSpPr>
        <dsp:cNvPr id="0" name=""/>
        <dsp:cNvSpPr/>
      </dsp:nvSpPr>
      <dsp:spPr>
        <a:xfrm>
          <a:off x="8222556" y="1964816"/>
          <a:ext cx="2403087" cy="1630530"/>
        </a:xfrm>
        <a:prstGeom prst="rect">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17348" tIns="117348" rIns="156464" bIns="176022" numCol="1" spcCol="1270" anchor="t" anchorCtr="0">
          <a:noAutofit/>
        </a:bodyPr>
        <a:lstStyle/>
        <a:p>
          <a:pPr marL="228600" lvl="1" indent="-228600" algn="l" defTabSz="977900">
            <a:lnSpc>
              <a:spcPct val="90000"/>
            </a:lnSpc>
            <a:spcBef>
              <a:spcPct val="0"/>
            </a:spcBef>
            <a:spcAft>
              <a:spcPct val="15000"/>
            </a:spcAft>
            <a:buChar char="•"/>
          </a:pPr>
          <a:r>
            <a:rPr lang="en-GB" sz="2200" kern="1200"/>
            <a:t>Automatic tracking</a:t>
          </a:r>
        </a:p>
        <a:p>
          <a:pPr marL="228600" lvl="1" indent="-228600" algn="l" defTabSz="977900">
            <a:lnSpc>
              <a:spcPct val="90000"/>
            </a:lnSpc>
            <a:spcBef>
              <a:spcPct val="0"/>
            </a:spcBef>
            <a:spcAft>
              <a:spcPct val="15000"/>
            </a:spcAft>
            <a:buChar char="•"/>
          </a:pPr>
          <a:r>
            <a:rPr lang="en-GB" sz="2200" kern="1200"/>
            <a:t>logs</a:t>
          </a:r>
        </a:p>
      </dsp:txBody>
      <dsp:txXfrm>
        <a:off x="8222556" y="1964816"/>
        <a:ext cx="2403087" cy="163053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069A2B-32CB-4BA2-90B8-482369549D26}">
      <dsp:nvSpPr>
        <dsp:cNvPr id="0" name=""/>
        <dsp:cNvSpPr/>
      </dsp:nvSpPr>
      <dsp:spPr>
        <a:xfrm>
          <a:off x="3560" y="0"/>
          <a:ext cx="3354242" cy="5417474"/>
        </a:xfrm>
        <a:prstGeom prst="roundRect">
          <a:avLst>
            <a:gd name="adj" fmla="val 5000"/>
          </a:avLst>
        </a:prstGeom>
        <a:solidFill>
          <a:schemeClr val="accent3">
            <a:lumMod val="7500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GB" sz="3000" kern="1200"/>
            <a:t> Advantages</a:t>
          </a:r>
        </a:p>
      </dsp:txBody>
      <dsp:txXfrm rot="16200000">
        <a:off x="-1882180" y="1885740"/>
        <a:ext cx="4442329" cy="670848"/>
      </dsp:txXfrm>
    </dsp:sp>
    <dsp:sp modelId="{C6E5DE9F-00B4-4186-89F8-939F08A37C2E}">
      <dsp:nvSpPr>
        <dsp:cNvPr id="0" name=""/>
        <dsp:cNvSpPr/>
      </dsp:nvSpPr>
      <dsp:spPr>
        <a:xfrm>
          <a:off x="866967" y="0"/>
          <a:ext cx="2498910" cy="5417474"/>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just" defTabSz="1200150">
            <a:lnSpc>
              <a:spcPct val="100000"/>
            </a:lnSpc>
            <a:spcBef>
              <a:spcPct val="0"/>
            </a:spcBef>
            <a:spcAft>
              <a:spcPct val="35000"/>
            </a:spcAft>
            <a:buNone/>
          </a:pPr>
          <a:endParaRPr lang="en-GB" sz="2700" kern="1200"/>
        </a:p>
        <a:p>
          <a:pPr marL="0" lvl="0" indent="0" algn="just" defTabSz="1200150">
            <a:lnSpc>
              <a:spcPct val="100000"/>
            </a:lnSpc>
            <a:spcBef>
              <a:spcPct val="0"/>
            </a:spcBef>
            <a:spcAft>
              <a:spcPct val="35000"/>
            </a:spcAft>
            <a:buNone/>
          </a:pPr>
          <a:r>
            <a:rPr lang="en-GB" sz="2700" kern="1200"/>
            <a:t>Facilitates reproducibility</a:t>
          </a:r>
        </a:p>
        <a:p>
          <a:pPr marL="0" lvl="0" indent="0" algn="just" defTabSz="1200150">
            <a:lnSpc>
              <a:spcPct val="150000"/>
            </a:lnSpc>
            <a:spcBef>
              <a:spcPct val="0"/>
            </a:spcBef>
            <a:spcAft>
              <a:spcPct val="35000"/>
            </a:spcAft>
            <a:buNone/>
          </a:pPr>
          <a:r>
            <a:rPr lang="en-GB" sz="2700" kern="1200"/>
            <a:t>Centralised</a:t>
          </a:r>
        </a:p>
        <a:p>
          <a:pPr marL="0" lvl="0" indent="0" algn="just" defTabSz="1200150">
            <a:lnSpc>
              <a:spcPct val="150000"/>
            </a:lnSpc>
            <a:spcBef>
              <a:spcPct val="0"/>
            </a:spcBef>
            <a:spcAft>
              <a:spcPct val="35000"/>
            </a:spcAft>
            <a:buNone/>
          </a:pPr>
          <a:r>
            <a:rPr lang="en-GB" sz="2700" kern="1200"/>
            <a:t>Free of charge</a:t>
          </a:r>
        </a:p>
        <a:p>
          <a:pPr marL="0" lvl="0" indent="0" algn="just" defTabSz="1200150">
            <a:lnSpc>
              <a:spcPct val="100000"/>
            </a:lnSpc>
            <a:spcBef>
              <a:spcPct val="0"/>
            </a:spcBef>
            <a:spcAft>
              <a:spcPct val="35000"/>
            </a:spcAft>
            <a:buNone/>
          </a:pPr>
          <a:r>
            <a:rPr lang="en-GB" sz="2700" kern="1200"/>
            <a:t>Community support</a:t>
          </a:r>
        </a:p>
        <a:p>
          <a:pPr marL="0" lvl="0" indent="0" algn="just" defTabSz="1200150">
            <a:lnSpc>
              <a:spcPct val="150000"/>
            </a:lnSpc>
            <a:spcBef>
              <a:spcPct val="0"/>
            </a:spcBef>
            <a:spcAft>
              <a:spcPct val="35000"/>
            </a:spcAft>
            <a:buNone/>
          </a:pPr>
          <a:r>
            <a:rPr lang="en-GB" sz="2700" kern="1200"/>
            <a:t>Modular</a:t>
          </a:r>
        </a:p>
        <a:p>
          <a:pPr marL="0" lvl="0" indent="0" algn="l" defTabSz="1200150">
            <a:lnSpc>
              <a:spcPct val="90000"/>
            </a:lnSpc>
            <a:spcBef>
              <a:spcPct val="0"/>
            </a:spcBef>
            <a:spcAft>
              <a:spcPct val="35000"/>
            </a:spcAft>
            <a:buNone/>
          </a:pPr>
          <a:endParaRPr lang="en-GB" sz="2700" kern="1200"/>
        </a:p>
      </dsp:txBody>
      <dsp:txXfrm>
        <a:off x="866967" y="0"/>
        <a:ext cx="2498910" cy="5417474"/>
      </dsp:txXfrm>
    </dsp:sp>
    <dsp:sp modelId="{7DC6F469-6916-4116-8666-A2CF011B8569}">
      <dsp:nvSpPr>
        <dsp:cNvPr id="0" name=""/>
        <dsp:cNvSpPr/>
      </dsp:nvSpPr>
      <dsp:spPr>
        <a:xfrm>
          <a:off x="3701608" y="0"/>
          <a:ext cx="2626886" cy="5418667"/>
        </a:xfrm>
        <a:prstGeom prst="roundRect">
          <a:avLst>
            <a:gd name="adj" fmla="val 5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GB" sz="3000" kern="1200"/>
            <a:t> </a:t>
          </a:r>
        </a:p>
      </dsp:txBody>
      <dsp:txXfrm rot="16200000">
        <a:off x="1742644" y="1958964"/>
        <a:ext cx="4443306" cy="525377"/>
      </dsp:txXfrm>
    </dsp:sp>
    <dsp:sp modelId="{8DB66D5F-6D24-43FA-99BD-5F1C10E8794C}">
      <dsp:nvSpPr>
        <dsp:cNvPr id="0" name=""/>
        <dsp:cNvSpPr/>
      </dsp:nvSpPr>
      <dsp:spPr>
        <a:xfrm rot="5400000">
          <a:off x="2968373" y="3423579"/>
          <a:ext cx="1345713" cy="901532"/>
        </a:xfrm>
        <a:prstGeom prst="flowChartExtract">
          <a:avLst/>
        </a:prstGeom>
        <a:gradFill rotWithShape="0">
          <a:gsLst>
            <a:gs pos="6796">
              <a:srgbClr val="156082"/>
            </a:gs>
            <a:gs pos="100000">
              <a:srgbClr val="13501B"/>
            </a:gs>
          </a:gsLst>
          <a:lin ang="10800000" scaled="0"/>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C81B5F9F-F1CE-42D5-8A94-9A57BE1373DE}">
      <dsp:nvSpPr>
        <dsp:cNvPr id="0" name=""/>
        <dsp:cNvSpPr/>
      </dsp:nvSpPr>
      <dsp:spPr>
        <a:xfrm>
          <a:off x="4472277" y="0"/>
          <a:ext cx="1957030" cy="541866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r>
            <a:rPr lang="en-GB" sz="2700" kern="1200"/>
            <a:t>Public projects</a:t>
          </a:r>
        </a:p>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r>
            <a:rPr lang="en-GB" sz="2700" kern="1200"/>
            <a:t>50 GB</a:t>
          </a:r>
        </a:p>
        <a:p>
          <a:pPr marL="0" lvl="0" indent="0" algn="l" defTabSz="1200150">
            <a:lnSpc>
              <a:spcPct val="90000"/>
            </a:lnSpc>
            <a:spcBef>
              <a:spcPct val="0"/>
            </a:spcBef>
            <a:spcAft>
              <a:spcPct val="35000"/>
            </a:spcAft>
            <a:buNone/>
          </a:pPr>
          <a:r>
            <a:rPr lang="en-GB" sz="2700" kern="1200"/>
            <a:t>limit each</a:t>
          </a:r>
        </a:p>
      </dsp:txBody>
      <dsp:txXfrm>
        <a:off x="4472277" y="0"/>
        <a:ext cx="1957030" cy="5418667"/>
      </dsp:txXfrm>
    </dsp:sp>
    <dsp:sp modelId="{42716130-1428-41A8-9EB8-0FD042D0C18E}">
      <dsp:nvSpPr>
        <dsp:cNvPr id="0" name=""/>
        <dsp:cNvSpPr/>
      </dsp:nvSpPr>
      <dsp:spPr>
        <a:xfrm>
          <a:off x="6573208" y="0"/>
          <a:ext cx="2983412" cy="5418667"/>
        </a:xfrm>
        <a:prstGeom prst="roundRect">
          <a:avLst>
            <a:gd name="adj" fmla="val 5000"/>
          </a:avLst>
        </a:prstGeom>
        <a:solidFill>
          <a:srgbClr val="C00000"/>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102870" rIns="133350" bIns="0" numCol="1" spcCol="1270" anchor="t" anchorCtr="0">
          <a:noAutofit/>
        </a:bodyPr>
        <a:lstStyle/>
        <a:p>
          <a:pPr marL="0" lvl="0" indent="0" algn="r" defTabSz="1333500">
            <a:lnSpc>
              <a:spcPct val="90000"/>
            </a:lnSpc>
            <a:spcBef>
              <a:spcPct val="0"/>
            </a:spcBef>
            <a:spcAft>
              <a:spcPct val="35000"/>
            </a:spcAft>
            <a:buNone/>
          </a:pPr>
          <a:r>
            <a:rPr lang="en-GB" sz="3000" kern="1200"/>
            <a:t>Limitations</a:t>
          </a:r>
        </a:p>
      </dsp:txBody>
      <dsp:txXfrm rot="16200000">
        <a:off x="4649896" y="1923312"/>
        <a:ext cx="4443306" cy="596682"/>
      </dsp:txXfrm>
    </dsp:sp>
    <dsp:sp modelId="{24F1EC4A-F9D6-4F36-8E8D-10A9BD42D615}">
      <dsp:nvSpPr>
        <dsp:cNvPr id="0" name=""/>
        <dsp:cNvSpPr/>
      </dsp:nvSpPr>
      <dsp:spPr>
        <a:xfrm rot="5400000">
          <a:off x="5974120" y="3694165"/>
          <a:ext cx="1271077" cy="901532"/>
        </a:xfrm>
        <a:prstGeom prst="flowChartExtract">
          <a:avLst/>
        </a:prstGeom>
        <a:gradFill rotWithShape="0">
          <a:gsLst>
            <a:gs pos="8000">
              <a:srgbClr val="C00000"/>
            </a:gs>
            <a:gs pos="100000">
              <a:srgbClr val="156082"/>
            </a:gs>
          </a:gsLst>
          <a:lin ang="10800000" scaled="0"/>
        </a:gradFill>
        <a:ln w="19050" cap="flat" cmpd="sng" algn="ctr">
          <a:noFill/>
          <a:prstDash val="solid"/>
          <a:miter lim="800000"/>
        </a:ln>
        <a:effectLst/>
      </dsp:spPr>
      <dsp:style>
        <a:lnRef idx="2">
          <a:scrgbClr r="0" g="0" b="0"/>
        </a:lnRef>
        <a:fillRef idx="1">
          <a:scrgbClr r="0" g="0" b="0"/>
        </a:fillRef>
        <a:effectRef idx="0">
          <a:scrgbClr r="0" g="0" b="0"/>
        </a:effectRef>
        <a:fontRef idx="minor"/>
      </dsp:style>
    </dsp:sp>
    <dsp:sp modelId="{5707C3A9-5DD3-4321-8816-BD3A68F2CF57}">
      <dsp:nvSpPr>
        <dsp:cNvPr id="0" name=""/>
        <dsp:cNvSpPr/>
      </dsp:nvSpPr>
      <dsp:spPr>
        <a:xfrm>
          <a:off x="7389334" y="0"/>
          <a:ext cx="2222642" cy="5418667"/>
        </a:xfrm>
        <a:prstGeom prst="rect">
          <a:avLst/>
        </a:prstGeom>
        <a:noFill/>
        <a:ln w="1905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92583" rIns="0" bIns="0" numCol="1" spcCol="1270" anchor="t" anchorCtr="0">
          <a:noAutofit/>
        </a:bodyPr>
        <a:lstStyle/>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r>
            <a:rPr lang="en-GB" sz="2700" kern="1200"/>
            <a:t>Single file limit: 5GB</a:t>
          </a:r>
        </a:p>
        <a:p>
          <a:pPr marL="0" lvl="0" indent="0" algn="l" defTabSz="1200150">
            <a:lnSpc>
              <a:spcPct val="90000"/>
            </a:lnSpc>
            <a:spcBef>
              <a:spcPct val="0"/>
            </a:spcBef>
            <a:spcAft>
              <a:spcPct val="35000"/>
            </a:spcAft>
            <a:buNone/>
          </a:pPr>
          <a:endParaRPr lang="en-GB" sz="2700" kern="1200"/>
        </a:p>
        <a:p>
          <a:pPr marL="0" lvl="0" indent="0" algn="l" defTabSz="1200150">
            <a:lnSpc>
              <a:spcPct val="90000"/>
            </a:lnSpc>
            <a:spcBef>
              <a:spcPct val="0"/>
            </a:spcBef>
            <a:spcAft>
              <a:spcPct val="35000"/>
            </a:spcAft>
            <a:buNone/>
          </a:pPr>
          <a:r>
            <a:rPr kumimoji="0" lang="en-US" altLang="en-US" sz="2700" b="0" i="0" u="none" strike="noStrike" kern="1200" cap="none" normalizeH="0" baseline="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Private projects:</a:t>
          </a:r>
        </a:p>
        <a:p>
          <a:pPr marL="0" lvl="0" indent="0" algn="l" defTabSz="1200150">
            <a:lnSpc>
              <a:spcPct val="90000"/>
            </a:lnSpc>
            <a:spcBef>
              <a:spcPct val="0"/>
            </a:spcBef>
            <a:spcAft>
              <a:spcPct val="35000"/>
            </a:spcAft>
            <a:buNone/>
          </a:pPr>
          <a:r>
            <a:rPr kumimoji="0" lang="en-US" altLang="en-US" sz="2700" b="0" i="0" u="none" strike="noStrike" kern="1200" cap="none" normalizeH="0" baseline="0">
              <a:ln>
                <a:noFill/>
              </a:ln>
              <a:solidFill>
                <a:schemeClr val="bg1"/>
              </a:solidFill>
              <a:effectLst/>
              <a:latin typeface="Aptos" panose="020B0004020202020204" pitchFamily="34" charset="0"/>
              <a:ea typeface="Aptos" panose="020B0004020202020204" pitchFamily="34" charset="0"/>
              <a:cs typeface="Times New Roman" panose="02020603050405020304" pitchFamily="18" charset="0"/>
            </a:rPr>
            <a:t>5 GB max</a:t>
          </a:r>
          <a:endParaRPr lang="en-GB" sz="2700" i="0" kern="1200">
            <a:solidFill>
              <a:schemeClr val="bg1"/>
            </a:solidFill>
          </a:endParaRPr>
        </a:p>
        <a:p>
          <a:pPr marL="0" lvl="0" indent="0" algn="l" defTabSz="1200150">
            <a:lnSpc>
              <a:spcPct val="90000"/>
            </a:lnSpc>
            <a:spcBef>
              <a:spcPct val="0"/>
            </a:spcBef>
            <a:spcAft>
              <a:spcPct val="35000"/>
            </a:spcAft>
            <a:buNone/>
          </a:pPr>
          <a:endParaRPr lang="en-GB" sz="2700" kern="1200"/>
        </a:p>
      </dsp:txBody>
      <dsp:txXfrm>
        <a:off x="7389334" y="0"/>
        <a:ext cx="2222642" cy="5418667"/>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chevronAccent+Icon">
  <dgm:title val="Chevron Accent Process"/>
  <dgm:desc val="Use to show sequential steps in a task, process, or workflow, or to emphasize movement or direction. Works best with minimal Level 1 and Level 2 text."/>
  <dgm:catLst>
    <dgm:cat type="process" pri="9500"/>
    <dgm:cat type="officeonline" pri="2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osite" refType="w"/>
      <dgm:constr type="primFontSz" for="des" forName="txNode" op="equ" val="65"/>
      <dgm:constr type="w" for="ch" forName="compositeSpace" refType="w" refFor="ch" refForName="composite" fact="0.028"/>
    </dgm:constrLst>
    <dgm:ruleLst/>
    <dgm:forEach name="Name4" axis="ch" ptType="node">
      <dgm:layoutNode name="composite">
        <dgm:alg type="composite"/>
        <dgm:shape xmlns:r="http://schemas.openxmlformats.org/officeDocument/2006/relationships" r:blip="">
          <dgm:adjLst/>
        </dgm:shape>
        <dgm:presOf/>
        <dgm:choose name="Name5">
          <dgm:if name="Name6" func="var" arg="dir" op="equ" val="norm">
            <dgm:constrLst>
              <dgm:constr type="l" for="ch" forName="bgChev"/>
              <dgm:constr type="w" for="ch" forName="bgChev" refType="w" fact="0.9"/>
              <dgm:constr type="t" for="ch" forName="bgChev"/>
              <dgm:constr type="h" for="ch" forName="bgChev" refType="w" refFor="ch" refForName="bgChev" fact="0.386"/>
              <dgm:constr type="l" for="ch" forName="txNode" refType="w" fact="0.24"/>
              <dgm:constr type="w" for="ch" forName="txNode" refType="w" fact="0.76"/>
              <dgm:constr type="t" for="ch" forName="txNode" refType="h" refFor="ch" refForName="bgChev" fact="0.25"/>
              <dgm:constr type="h" for="ch" forName="txNode" refType="h" refFor="ch" refForName="bgChev"/>
            </dgm:constrLst>
          </dgm:if>
          <dgm:else name="Name7">
            <dgm:constrLst>
              <dgm:constr type="l" for="ch" forName="bgChev" refType="w" fact="0.1"/>
              <dgm:constr type="w" for="ch" forName="bgChev" refType="w" fact="0.9"/>
              <dgm:constr type="t" for="ch" forName="bgChev"/>
              <dgm:constr type="h" for="ch" forName="bgChev" refType="w" refFor="ch" refForName="bgChev" fact="0.386"/>
              <dgm:constr type="l" for="ch" forName="txNode"/>
              <dgm:constr type="w" for="ch" forName="txNode" refType="w" fact="0.76"/>
              <dgm:constr type="t" for="ch" forName="txNode" refType="h" refFor="ch" refForName="bgChev" fact="0.25"/>
              <dgm:constr type="h" for="ch" forName="txNode" refType="h" refFor="ch" refForName="bgChev"/>
            </dgm:constrLst>
          </dgm:else>
        </dgm:choose>
        <dgm:ruleLst/>
        <dgm:layoutNode name="bgChev" styleLbl="node1">
          <dgm:alg type="sp"/>
          <dgm:choose name="Name8">
            <dgm:if name="Name9" func="var" arg="dir" op="equ" val="norm">
              <dgm:shape xmlns:r="http://schemas.openxmlformats.org/officeDocument/2006/relationships" type="chevron" r:blip="">
                <dgm:adjLst>
                  <dgm:adj idx="1" val="0.4"/>
                </dgm:adjLst>
              </dgm:shape>
            </dgm:if>
            <dgm:else name="Name10">
              <dgm:shape xmlns:r="http://schemas.openxmlformats.org/officeDocument/2006/relationships" rot="180" type="chevron" r:blip="">
                <dgm:adjLst>
                  <dgm:adj idx="1" val="0.4"/>
                </dgm:adjLst>
              </dgm:shape>
            </dgm:else>
          </dgm:choose>
          <dgm:presOf/>
          <dgm:constrLst/>
        </dgm:layoutNode>
        <dgm:layoutNode name="txNode" styleLbl="fgAcc1">
          <dgm:varLst>
            <dgm:bulletEnabled val="1"/>
          </dgm:varLst>
          <dgm:alg type="tx"/>
          <dgm:shape xmlns:r="http://schemas.openxmlformats.org/officeDocument/2006/relationships" type="roundRect" r:blip="">
            <dgm:adjLst>
              <dgm:adj idx="1" val="0.1"/>
            </dgm:adjLst>
          </dgm:shape>
          <dgm:presOf axis="desOrSelf" ptType="node"/>
          <dgm:ruleLst>
            <dgm:rule type="primFontSz" val="5" fact="NaN" max="NaN"/>
          </dgm:ruleLst>
        </dgm:layoutNode>
      </dgm:layoutNode>
      <dgm:forEach name="Name11" axis="followSib" ptType="sibTrans" cnt="1">
        <dgm:layoutNode name="compositeSpace">
          <dgm:alg type="sp"/>
          <dgm:shape xmlns:r="http://schemas.openxmlformats.org/officeDocument/2006/relationships" r:blip="">
            <dgm:adjLst/>
          </dgm:shape>
          <dgm:presOf axis="sel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BBEE63-E669-469D-93E8-A2AEAF4BA20B}" type="datetimeFigureOut">
              <a:rPr lang="en-GB" smtClean="0"/>
              <a:t>21/11/2025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451E0E-D433-4630-B420-3EAAF0F21251}" type="slidenum">
              <a:rPr lang="en-GB" smtClean="0"/>
              <a:t>‹#›</a:t>
            </a:fld>
            <a:endParaRPr lang="en-GB"/>
          </a:p>
        </p:txBody>
      </p:sp>
    </p:spTree>
    <p:extLst>
      <p:ext uri="{BB962C8B-B14F-4D97-AF65-F5344CB8AC3E}">
        <p14:creationId xmlns:p14="http://schemas.microsoft.com/office/powerpoint/2010/main" val="4281824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cos.io/about/supporters"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cos.i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a:t>Open Data</a:t>
            </a:r>
            <a:r>
              <a:rPr lang="en-GB"/>
              <a:t> refers to data that is freely available for anyone to access, use, modify, and share — without restrictions</a:t>
            </a:r>
          </a:p>
          <a:p>
            <a:endParaRPr lang="en-GB"/>
          </a:p>
          <a:p>
            <a:endParaRPr lang="en-GB"/>
          </a:p>
          <a:p>
            <a:r>
              <a:rPr lang="en-GB"/>
              <a:t>To be truly </a:t>
            </a:r>
            <a:r>
              <a:rPr lang="en-GB" i="1"/>
              <a:t>open</a:t>
            </a:r>
            <a:r>
              <a:rPr lang="en-GB"/>
              <a:t>, data should be:</a:t>
            </a:r>
          </a:p>
          <a:p>
            <a:r>
              <a:rPr lang="en-GB" b="1"/>
              <a:t>Accessible</a:t>
            </a:r>
            <a:r>
              <a:rPr lang="en-GB"/>
              <a:t>: Easy to find and download</a:t>
            </a:r>
          </a:p>
          <a:p>
            <a:r>
              <a:rPr lang="en-GB" b="1"/>
              <a:t>Usable</a:t>
            </a:r>
            <a:r>
              <a:rPr lang="en-GB"/>
              <a:t>: Provided in formats that allow analysis and reuse</a:t>
            </a:r>
          </a:p>
          <a:p>
            <a:r>
              <a:rPr lang="en-GB" b="1"/>
              <a:t>Licensed</a:t>
            </a:r>
            <a:r>
              <a:rPr lang="en-GB"/>
              <a:t>: Clearly marked with permissions (e.g., Creative Commons)</a:t>
            </a:r>
          </a:p>
          <a:p>
            <a:endParaRPr lang="en-GB"/>
          </a:p>
          <a:p>
            <a:endParaRPr lang="en-GB"/>
          </a:p>
          <a:p>
            <a:r>
              <a:rPr lang="en-GB"/>
              <a:t>Open Data matters because it empowers transparency, innovation, and collaboration by making knowledge freely accessible to everyone.</a:t>
            </a:r>
          </a:p>
          <a:p>
            <a:endParaRPr lang="en-GB"/>
          </a:p>
        </p:txBody>
      </p:sp>
      <p:sp>
        <p:nvSpPr>
          <p:cNvPr id="4" name="Slide Number Placeholder 3"/>
          <p:cNvSpPr>
            <a:spLocks noGrp="1"/>
          </p:cNvSpPr>
          <p:nvPr>
            <p:ph type="sldNum" sz="quarter" idx="5"/>
          </p:nvPr>
        </p:nvSpPr>
        <p:spPr/>
        <p:txBody>
          <a:bodyPr/>
          <a:lstStyle/>
          <a:p>
            <a:fld id="{18451E0E-D433-4630-B420-3EAAF0F21251}" type="slidenum">
              <a:rPr lang="en-GB" smtClean="0"/>
              <a:t>3</a:t>
            </a:fld>
            <a:endParaRPr lang="en-GB"/>
          </a:p>
        </p:txBody>
      </p:sp>
    </p:spTree>
    <p:extLst>
      <p:ext uri="{BB962C8B-B14F-4D97-AF65-F5344CB8AC3E}">
        <p14:creationId xmlns:p14="http://schemas.microsoft.com/office/powerpoint/2010/main" val="42187315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15000"/>
              </a:lnSpc>
              <a:spcAft>
                <a:spcPts val="800"/>
              </a:spcAft>
              <a:buSzPts val="1000"/>
              <a:buFont typeface="Symbol" panose="05050102010706020507" pitchFamily="18" charset="2"/>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OSF = Open Science Framework</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Free, open-source platform developed by the </a:t>
            </a:r>
            <a:r>
              <a:rPr lang="en-GB" sz="1200" kern="100" err="1">
                <a:effectLst/>
                <a:latin typeface="Aptos" panose="020B0004020202020204" pitchFamily="34" charset="0"/>
                <a:ea typeface="Aptos" panose="020B0004020202020204" pitchFamily="34" charset="0"/>
                <a:cs typeface="Times New Roman" panose="02020603050405020304" pitchFamily="18" charset="0"/>
              </a:rPr>
              <a:t>Center</a:t>
            </a:r>
            <a:r>
              <a:rPr lang="en-GB" sz="1200" kern="100">
                <a:effectLst/>
                <a:latin typeface="Aptos" panose="020B0004020202020204" pitchFamily="34" charset="0"/>
                <a:ea typeface="Aptos" panose="020B0004020202020204" pitchFamily="34" charset="0"/>
                <a:cs typeface="Times New Roman" panose="02020603050405020304" pitchFamily="18" charset="0"/>
              </a:rPr>
              <a:t> for Open Science (COS)</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Supports research lifecycle from planning to publication</a:t>
            </a:r>
          </a:p>
          <a:p>
            <a:pPr marL="342900" lvl="0" indent="-342900">
              <a:lnSpc>
                <a:spcPct val="115000"/>
              </a:lnSpc>
              <a:spcAft>
                <a:spcPts val="800"/>
              </a:spcAft>
              <a:buSzPts val="1000"/>
              <a:buFont typeface="Symbol" panose="05050102010706020507" pitchFamily="18" charset="2"/>
              <a:buChar char=""/>
              <a:tabLst>
                <a:tab pos="457200" algn="l"/>
              </a:tabLst>
            </a:pPr>
            <a:r>
              <a:rPr lang="en-GB" sz="1200" kern="100">
                <a:effectLst/>
                <a:latin typeface="Aptos" panose="020B0004020202020204" pitchFamily="34" charset="0"/>
                <a:ea typeface="Aptos" panose="020B0004020202020204" pitchFamily="34" charset="0"/>
                <a:cs typeface="Times New Roman" panose="02020603050405020304" pitchFamily="18" charset="0"/>
              </a:rPr>
              <a:t>Combines project management, sharing, and version control</a:t>
            </a:r>
          </a:p>
          <a:p>
            <a:endParaRPr lang="en-GB"/>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u="none" strike="noStrike">
                <a:solidFill>
                  <a:srgbClr val="14A4EB"/>
                </a:solidFill>
                <a:effectLst/>
                <a:latin typeface="Open Sans" panose="020B0606030504020204" pitchFamily="34" charset="0"/>
                <a:hlinkClick r:id="rId3"/>
              </a:rPr>
              <a:t>federal agencies, private foundations, and commercial entities</a:t>
            </a:r>
            <a:r>
              <a:rPr lang="en-GB" b="0" i="0">
                <a:solidFill>
                  <a:srgbClr val="333333"/>
                </a:solidFill>
                <a:effectLst/>
                <a:latin typeface="Open Sans" panose="020B0606030504020204" pitchFamily="34" charset="0"/>
              </a:rPr>
              <a:t>. </a:t>
            </a:r>
          </a:p>
          <a:p>
            <a:r>
              <a:rPr lang="en-GB"/>
              <a:t>ONLY 10% US federal funding</a:t>
            </a:r>
          </a:p>
          <a:p>
            <a:pPr algn="l">
              <a:lnSpc>
                <a:spcPts val="1350"/>
              </a:lnSpc>
              <a:spcBef>
                <a:spcPts val="675"/>
              </a:spcBef>
              <a:buNone/>
            </a:pPr>
            <a:r>
              <a:rPr lang="en-GB" b="1" i="0" u="sng">
                <a:solidFill>
                  <a:srgbClr val="333333"/>
                </a:solidFill>
                <a:effectLst/>
                <a:latin typeface="Open Sans" panose="020B0606030504020204" pitchFamily="34" charset="0"/>
              </a:rPr>
              <a:t>How can it be free? How are you funded?</a:t>
            </a:r>
            <a:endParaRPr lang="en-GB" b="1" i="0">
              <a:solidFill>
                <a:srgbClr val="222222"/>
              </a:solidFill>
              <a:effectLst/>
              <a:latin typeface="Open Sans" panose="020B0606030504020204" pitchFamily="34" charset="0"/>
            </a:endParaRPr>
          </a:p>
          <a:p>
            <a:pPr algn="l">
              <a:buNone/>
            </a:pPr>
            <a:r>
              <a:rPr lang="en-GB" b="0" i="0">
                <a:solidFill>
                  <a:srgbClr val="333333"/>
                </a:solidFill>
                <a:effectLst/>
                <a:latin typeface="Open Sans" panose="020B0606030504020204" pitchFamily="34" charset="0"/>
              </a:rPr>
              <a:t>OSF is maintained and developed by the </a:t>
            </a:r>
            <a:r>
              <a:rPr lang="en-GB" b="0" i="0" u="none" strike="noStrike" err="1">
                <a:solidFill>
                  <a:srgbClr val="14A4EB"/>
                </a:solidFill>
                <a:effectLst/>
                <a:latin typeface="Open Sans" panose="020B0606030504020204" pitchFamily="34" charset="0"/>
                <a:hlinkClick r:id="rId4"/>
              </a:rPr>
              <a:t>Center</a:t>
            </a:r>
            <a:r>
              <a:rPr lang="en-GB" b="0" i="0" u="none" strike="noStrike">
                <a:solidFill>
                  <a:srgbClr val="14A4EB"/>
                </a:solidFill>
                <a:effectLst/>
                <a:latin typeface="Open Sans" panose="020B0606030504020204" pitchFamily="34" charset="0"/>
                <a:hlinkClick r:id="rId4"/>
              </a:rPr>
              <a:t> for Open Science</a:t>
            </a:r>
            <a:r>
              <a:rPr lang="en-GB" b="0" i="0">
                <a:solidFill>
                  <a:srgbClr val="333333"/>
                </a:solidFill>
                <a:effectLst/>
                <a:latin typeface="Open Sans" panose="020B0606030504020204" pitchFamily="34" charset="0"/>
              </a:rPr>
              <a:t> (COS), a 501(c)3 non-profit organization. COS is supported through grants from a variety of supporters, including </a:t>
            </a:r>
            <a:r>
              <a:rPr lang="en-GB" b="0" i="0" u="none" strike="noStrike">
                <a:solidFill>
                  <a:srgbClr val="14A4EB"/>
                </a:solidFill>
                <a:effectLst/>
                <a:latin typeface="Open Sans" panose="020B0606030504020204" pitchFamily="34" charset="0"/>
                <a:hlinkClick r:id="rId3"/>
              </a:rPr>
              <a:t>federal agencies, private foundations, and commercial entities</a:t>
            </a:r>
            <a:r>
              <a:rPr lang="en-GB" b="0" i="0">
                <a:solidFill>
                  <a:srgbClr val="333333"/>
                </a:solidFill>
                <a:effectLst/>
                <a:latin typeface="Open Sans" panose="020B0606030504020204" pitchFamily="34" charset="0"/>
              </a:rPr>
              <a:t>. </a:t>
            </a:r>
          </a:p>
          <a:p>
            <a:pPr algn="l">
              <a:lnSpc>
                <a:spcPts val="1350"/>
              </a:lnSpc>
              <a:spcBef>
                <a:spcPts val="675"/>
              </a:spcBef>
              <a:buNone/>
            </a:pPr>
            <a:r>
              <a:rPr lang="en-GB" b="1" i="0" u="sng">
                <a:solidFill>
                  <a:srgbClr val="333333"/>
                </a:solidFill>
                <a:effectLst/>
                <a:latin typeface="Open Sans" panose="020B0606030504020204" pitchFamily="34" charset="0"/>
              </a:rPr>
              <a:t>What if you run out of funding? What happens to my data?</a:t>
            </a:r>
            <a:endParaRPr lang="en-GB" b="1" i="0">
              <a:solidFill>
                <a:srgbClr val="222222"/>
              </a:solidFill>
              <a:effectLst/>
              <a:latin typeface="Open Sans" panose="020B0606030504020204" pitchFamily="34" charset="0"/>
            </a:endParaRPr>
          </a:p>
          <a:p>
            <a:pPr algn="l"/>
            <a:r>
              <a:rPr lang="en-GB" b="0" i="0">
                <a:solidFill>
                  <a:srgbClr val="333333"/>
                </a:solidFill>
                <a:effectLst/>
                <a:latin typeface="Open Sans" panose="020B0606030504020204" pitchFamily="34" charset="0"/>
              </a:rPr>
              <a:t>COS established a $400,000 preservation fund for hosted data in the event that COS had to curtail or close its offices. If activated, the preservation fund will preserve and maintain read access to hosted data. This fund is sufficient for 50+ years of read access hosting at present costs. COS will incorporate growth of the preservation fund as part of its funding model as data storage scales. </a:t>
            </a:r>
          </a:p>
          <a:p>
            <a:endParaRPr lang="en-GB"/>
          </a:p>
        </p:txBody>
      </p:sp>
      <p:sp>
        <p:nvSpPr>
          <p:cNvPr id="4" name="Slide Number Placeholder 3"/>
          <p:cNvSpPr>
            <a:spLocks noGrp="1"/>
          </p:cNvSpPr>
          <p:nvPr>
            <p:ph type="sldNum" sz="quarter" idx="5"/>
          </p:nvPr>
        </p:nvSpPr>
        <p:spPr/>
        <p:txBody>
          <a:bodyPr/>
          <a:lstStyle/>
          <a:p>
            <a:pPr rtl="0"/>
            <a:fld id="{A34B48B0-85B2-40C4-A05A-571C99C8AB57}" type="slidenum">
              <a:rPr lang="en-GB" noProof="0" smtClean="0"/>
              <a:t>10</a:t>
            </a:fld>
            <a:endParaRPr lang="en-GB" noProof="0"/>
          </a:p>
        </p:txBody>
      </p:sp>
    </p:spTree>
    <p:extLst>
      <p:ext uri="{BB962C8B-B14F-4D97-AF65-F5344CB8AC3E}">
        <p14:creationId xmlns:p14="http://schemas.microsoft.com/office/powerpoint/2010/main" val="898585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 Id="rId4" Type="http://schemas.openxmlformats.org/officeDocument/2006/relationships/image" Target="../media/image4.svg"/></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796A-B41E-5078-62E7-7F10B15D87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3CA287E8-4146-E945-098B-CA1F46C48D2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0D6A057-21D5-2873-71FD-E83F2D7BCE8A}"/>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D895562B-274D-791A-64AC-DB9ED52BD3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B191A19-CE9B-90DC-BCBE-4E4685945338}"/>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4778507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A7E78C-7362-C4CD-AD58-CC9F07B39E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0BA93A-C8A3-28B6-8712-4A6FC7466B9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6FAC3D-EEE5-9515-8BFA-F811225D5FA1}"/>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C6366363-54A0-86AD-2D91-865B33C8EAE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3F2EC73-5C21-6417-A09B-4DED82D6DA8E}"/>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1376030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B199E10-AEE0-43A0-376D-AA2600411E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E4E8111-9D5A-383B-1282-3EC9FE2A68D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99B660D-0562-A464-F00E-D4DEA6536B64}"/>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3AF91C95-ADD9-C819-14C3-BA1D8F6C664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0E5BDD-E2C6-12B6-FE2B-C1DC2ACF5474}"/>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5331951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6B524-91E0-04DA-232B-59F0E6AAB01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CF7724F9-6ECE-06BF-9772-93BD3A4C17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D3257F21-0813-F215-2106-362E7628B9F2}"/>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7ADC252B-55EC-D641-8F6C-988D517747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01B086-CD96-BE47-76A4-610D22A73240}"/>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1692088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418E-072A-3329-9F38-1315B08F9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784D0D9-9377-F56A-4B8E-20AF1F3DC1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679B2AA-953C-8871-0A8F-75BDD6F5AD71}"/>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0BF363C7-0860-7051-77D7-AD4851A8343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23CEE86-228B-6C14-AA45-7F1D51C6791F}"/>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40311073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286DD-BB37-2C33-10D2-ED9F15DA931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316D6F81-30E4-91EA-474F-88ECBE9919C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D267F86-B439-934F-DED9-7CA27A0D8041}"/>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75D7D6DA-9AB1-729B-5A4F-736EA5742E5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BE284B-C7A4-7FD5-BB00-9B8FC7181B1C}"/>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1931864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9366D-D089-E7FC-23C5-62C16002E5D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41B5EA-5EC2-D68C-2678-F13ACA49F05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BBAA69D-60FA-B77A-1C7A-CCFBA6DC6E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E35A999-362C-48EA-F0B4-F630C7DEB2A6}"/>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6" name="Footer Placeholder 5">
            <a:extLst>
              <a:ext uri="{FF2B5EF4-FFF2-40B4-BE49-F238E27FC236}">
                <a16:creationId xmlns:a16="http://schemas.microsoft.com/office/drawing/2014/main" id="{974CDC06-E5D5-27EF-C845-D7B41F5FE35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BE405040-A748-2635-A944-CCE87D972EA8}"/>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8652933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52567-3AF6-2EF0-8535-1511D59508C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41714A9-89BF-6C05-A31B-D5A3D3CA449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0624F78-B35E-80DF-90C5-BAE037DBEDA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8F13BB4-8AC0-CFE3-8631-C5761AEA1A3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3044905-241D-62F1-0404-6170FF72375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652F3B0-D075-B719-6D45-69EB448E84CA}"/>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8" name="Footer Placeholder 7">
            <a:extLst>
              <a:ext uri="{FF2B5EF4-FFF2-40B4-BE49-F238E27FC236}">
                <a16:creationId xmlns:a16="http://schemas.microsoft.com/office/drawing/2014/main" id="{0DFA9040-E7A6-96D7-FB93-20A86450CC0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8A175EB-60B7-EEFC-4D8A-0AD6B22C6205}"/>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9035189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13F1E-A8D9-AB14-8559-80F418BF6EC8}"/>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BE163201-8E55-6BA7-84C5-0FFE87CFB6FC}"/>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4" name="Footer Placeholder 3">
            <a:extLst>
              <a:ext uri="{FF2B5EF4-FFF2-40B4-BE49-F238E27FC236}">
                <a16:creationId xmlns:a16="http://schemas.microsoft.com/office/drawing/2014/main" id="{E280820A-826D-4766-B1A1-429333F33E23}"/>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04DE65E-1F82-AAB0-BC9D-1E7BAB143D7D}"/>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16468521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3720DFE-71B2-7005-7A3F-0DF6433216C2}"/>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3" name="Footer Placeholder 2">
            <a:extLst>
              <a:ext uri="{FF2B5EF4-FFF2-40B4-BE49-F238E27FC236}">
                <a16:creationId xmlns:a16="http://schemas.microsoft.com/office/drawing/2014/main" id="{5A5D0D75-5AC1-5BD6-F740-05EE030A1B2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EDF8B62-1947-348E-5D13-8228679EFDE7}"/>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29874403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6B882-FE3C-A15D-689E-7CBC0C06AB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21A7FBA-1D8A-B570-C46E-22B11BF7071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D143534-454D-3A8C-85E9-46638B052F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E58246-C398-CCA5-C2FE-BE9DB91BA991}"/>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6" name="Footer Placeholder 5">
            <a:extLst>
              <a:ext uri="{FF2B5EF4-FFF2-40B4-BE49-F238E27FC236}">
                <a16:creationId xmlns:a16="http://schemas.microsoft.com/office/drawing/2014/main" id="{9851AE95-B4BC-1F35-1F08-CA0B5D71E3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B8EC52-03B0-1707-BDA4-84C59ECCAEB1}"/>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7000060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A5D36-4ABC-0569-D7E2-6144B9A4C5D1}"/>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A32AB2C-AF5B-BCC7-705B-E2DF3E2E9B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A65BA46-6709-2E30-4A54-E0467362231B}"/>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895819D9-A9D7-63FD-9FBD-4F226BF0C35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C0529AB-5F7C-BFAC-1C1F-D1FFFBFBB7B2}"/>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3803512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80B45-6BF2-3275-12B7-D262D1066A4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D002412-830D-9EF0-E17E-5997C26374C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8FA7E74-DF78-F758-8C3C-7513E01A99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9CA66A-0EEA-B173-3A4C-08A93ACE7B20}"/>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6" name="Footer Placeholder 5">
            <a:extLst>
              <a:ext uri="{FF2B5EF4-FFF2-40B4-BE49-F238E27FC236}">
                <a16:creationId xmlns:a16="http://schemas.microsoft.com/office/drawing/2014/main" id="{9006C128-721A-1405-F075-C805DC9523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0D40159-5D55-C806-CFC2-92BE3C9C054C}"/>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2277325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5277F-C40F-C48C-E761-BE4D0DF181B2}"/>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789E36F-98C8-73D1-891E-6FCFAAAFA2B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1023F27-47EF-56BD-9515-E49A8927F7F4}"/>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5C0EE64C-1DD4-FA49-451B-BC339CEAE75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0C265E5-DC58-BFEB-C41D-0A40B548534F}"/>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7093169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1CC80D6-D747-7DF7-CBD9-397A50BC0A6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F98FC5-9D2F-4506-C037-C79918E395A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675ADB0-3733-03D3-E305-CC4E91FF99A4}"/>
              </a:ext>
            </a:extLst>
          </p:cNvPr>
          <p:cNvSpPr>
            <a:spLocks noGrp="1"/>
          </p:cNvSpPr>
          <p:nvPr>
            <p:ph type="dt" sz="half" idx="10"/>
          </p:nvPr>
        </p:nvSpPr>
        <p:spPr/>
        <p:txBody>
          <a:body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0DD46F87-E5A2-B5A4-E1CE-BEF7EC9B349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3BBEE93-1E7D-042C-7B19-E0E030F20E35}"/>
              </a:ext>
            </a:extLst>
          </p:cNvPr>
          <p:cNvSpPr>
            <a:spLocks noGrp="1"/>
          </p:cNvSpPr>
          <p:nvPr>
            <p:ph type="sldNum" sz="quarter" idx="12"/>
          </p:nvPr>
        </p:nvSpPr>
        <p:spPr/>
        <p:txBody>
          <a:bodyPr/>
          <a:lstStyle/>
          <a:p>
            <a:fld id="{EF1F9D1F-62A5-46A9-BF7F-AD4E4D473D80}" type="slidenum">
              <a:rPr lang="en-GB" smtClean="0"/>
              <a:t>‹#›</a:t>
            </a:fld>
            <a:endParaRPr lang="en-GB"/>
          </a:p>
        </p:txBody>
      </p:sp>
    </p:spTree>
    <p:extLst>
      <p:ext uri="{BB962C8B-B14F-4D97-AF65-F5344CB8AC3E}">
        <p14:creationId xmlns:p14="http://schemas.microsoft.com/office/powerpoint/2010/main" val="330854183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Content with Picture 1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F3BB49-A328-F121-7F27-DEB7C3CC2B0F}"/>
              </a:ext>
            </a:extLst>
          </p:cNvPr>
          <p:cNvSpPr>
            <a:spLocks noGrp="1"/>
          </p:cNvSpPr>
          <p:nvPr>
            <p:ph type="title"/>
          </p:nvPr>
        </p:nvSpPr>
        <p:spPr>
          <a:xfrm>
            <a:off x="612648" y="819477"/>
            <a:ext cx="4617720" cy="1197864"/>
          </a:xfrm>
          <a:prstGeom prst="rect">
            <a:avLst/>
          </a:prstGeom>
        </p:spPr>
        <p:txBody>
          <a:bodyPr vert="horz" lIns="91440" tIns="45720" rIns="91440" bIns="45720" rtlCol="0" anchor="t">
            <a:normAutofit/>
          </a:bodyPr>
          <a:lstStyle>
            <a:lvl1pPr>
              <a:defRPr lang="en-US"/>
            </a:lvl1pPr>
          </a:lstStyle>
          <a:p>
            <a:pPr lvl="0"/>
            <a:r>
              <a:rPr lang="en-US"/>
              <a:t>Click to edit Master title style</a:t>
            </a:r>
          </a:p>
        </p:txBody>
      </p:sp>
      <p:sp>
        <p:nvSpPr>
          <p:cNvPr id="14" name="Picture Placeholder 13">
            <a:extLst>
              <a:ext uri="{FF2B5EF4-FFF2-40B4-BE49-F238E27FC236}">
                <a16:creationId xmlns:a16="http://schemas.microsoft.com/office/drawing/2014/main" id="{ADB4AEC6-2EA4-A5BD-A76D-1C38CE894EC0}"/>
              </a:ext>
            </a:extLst>
          </p:cNvPr>
          <p:cNvSpPr>
            <a:spLocks noGrp="1"/>
          </p:cNvSpPr>
          <p:nvPr>
            <p:ph type="pic" sz="quarter" idx="18" hasCustomPrompt="1"/>
          </p:nvPr>
        </p:nvSpPr>
        <p:spPr>
          <a:xfrm>
            <a:off x="950976" y="2148840"/>
            <a:ext cx="3877056" cy="3877056"/>
          </a:xfrm>
          <a:custGeom>
            <a:avLst/>
            <a:gdLst>
              <a:gd name="connsiteX0" fmla="*/ 2679192 w 5358384"/>
              <a:gd name="connsiteY0" fmla="*/ 0 h 5358384"/>
              <a:gd name="connsiteX1" fmla="*/ 5358384 w 5358384"/>
              <a:gd name="connsiteY1" fmla="*/ 2679192 h 5358384"/>
              <a:gd name="connsiteX2" fmla="*/ 2679192 w 5358384"/>
              <a:gd name="connsiteY2" fmla="*/ 5358384 h 5358384"/>
              <a:gd name="connsiteX3" fmla="*/ 0 w 5358384"/>
              <a:gd name="connsiteY3" fmla="*/ 2679192 h 5358384"/>
              <a:gd name="connsiteX4" fmla="*/ 2679192 w 5358384"/>
              <a:gd name="connsiteY4" fmla="*/ 0 h 53583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58384" h="5358384">
                <a:moveTo>
                  <a:pt x="2679192" y="0"/>
                </a:moveTo>
                <a:cubicBezTo>
                  <a:pt x="4158869" y="0"/>
                  <a:pt x="5358384" y="1199515"/>
                  <a:pt x="5358384" y="2679192"/>
                </a:cubicBezTo>
                <a:cubicBezTo>
                  <a:pt x="5358384" y="4158869"/>
                  <a:pt x="4158869" y="5358384"/>
                  <a:pt x="2679192" y="5358384"/>
                </a:cubicBezTo>
                <a:cubicBezTo>
                  <a:pt x="1199515" y="5358384"/>
                  <a:pt x="0" y="4158869"/>
                  <a:pt x="0" y="2679192"/>
                </a:cubicBezTo>
                <a:cubicBezTo>
                  <a:pt x="0" y="1199515"/>
                  <a:pt x="1199515" y="0"/>
                  <a:pt x="2679192" y="0"/>
                </a:cubicBezTo>
                <a:close/>
              </a:path>
            </a:pathLst>
          </a:custGeom>
          <a:blipFill>
            <a:blip r:embed="rId2">
              <a:alphaModFix amt="70000"/>
            </a:blip>
            <a:stretch>
              <a:fillRect/>
            </a:stretch>
          </a:blipFill>
        </p:spPr>
        <p:txBody>
          <a:bodyPr wrap="square">
            <a:noAutofit/>
          </a:bodyPr>
          <a:lstStyle>
            <a:lvl1pPr marL="0" indent="0">
              <a:buNone/>
              <a:defRPr/>
            </a:lvl1pPr>
          </a:lstStyle>
          <a:p>
            <a:r>
              <a:rPr lang="en-US"/>
              <a:t> </a:t>
            </a:r>
          </a:p>
        </p:txBody>
      </p:sp>
      <p:sp>
        <p:nvSpPr>
          <p:cNvPr id="8" name="Content Placeholder 7">
            <a:extLst>
              <a:ext uri="{FF2B5EF4-FFF2-40B4-BE49-F238E27FC236}">
                <a16:creationId xmlns:a16="http://schemas.microsoft.com/office/drawing/2014/main" id="{747AED59-1A26-9C13-8482-7857E7DEFE52}"/>
              </a:ext>
            </a:extLst>
          </p:cNvPr>
          <p:cNvSpPr>
            <a:spLocks noGrp="1"/>
          </p:cNvSpPr>
          <p:nvPr>
            <p:ph sz="quarter" idx="14"/>
          </p:nvPr>
        </p:nvSpPr>
        <p:spPr>
          <a:xfrm>
            <a:off x="5843016" y="950976"/>
            <a:ext cx="5586984" cy="5330952"/>
          </a:xfrm>
          <a:prstGeom prst="rect">
            <a:avLst/>
          </a:prstGeom>
        </p:spPr>
        <p:txBody>
          <a:bodyPr vert="horz" lIns="91440" tIns="45720" rIns="91440" bIns="45720" rtlCol="0" anchor="ctr">
            <a:normAutofit/>
          </a:bodyPr>
          <a:lstStyle>
            <a:lvl1pPr>
              <a:defRPr lang="en-US" dirty="0"/>
            </a:lvl1pPr>
            <a:lvl2pPr>
              <a:defRPr lang="en-US" dirty="0"/>
            </a:lvl2pPr>
            <a:lvl3pPr>
              <a:defRPr lang="en-US" dirty="0"/>
            </a:lvl3pPr>
            <a:lvl4pPr>
              <a:defRPr lang="en-US" dirty="0"/>
            </a:lvl4pPr>
            <a:lvl5pPr>
              <a:defRPr lang="en-US" dirty="0"/>
            </a:lvl5pPr>
          </a:lstStyle>
          <a:p>
            <a:pPr lvl="0">
              <a:lnSpc>
                <a:spcPct val="130000"/>
              </a:lnSpc>
            </a:pPr>
            <a:r>
              <a:rPr lang="en-US"/>
              <a:t>Click to edit Master text styles</a:t>
            </a:r>
          </a:p>
          <a:p>
            <a:pPr lvl="1">
              <a:lnSpc>
                <a:spcPct val="130000"/>
              </a:lnSpc>
            </a:pPr>
            <a:r>
              <a:rPr lang="en-US"/>
              <a:t>Second level</a:t>
            </a:r>
          </a:p>
          <a:p>
            <a:pPr lvl="2">
              <a:lnSpc>
                <a:spcPct val="130000"/>
              </a:lnSpc>
            </a:pPr>
            <a:r>
              <a:rPr lang="en-US"/>
              <a:t>Third level</a:t>
            </a:r>
          </a:p>
          <a:p>
            <a:pPr lvl="3">
              <a:lnSpc>
                <a:spcPct val="130000"/>
              </a:lnSpc>
            </a:pPr>
            <a:r>
              <a:rPr lang="en-US"/>
              <a:t>Fourth level</a:t>
            </a:r>
          </a:p>
          <a:p>
            <a:pPr lvl="4">
              <a:lnSpc>
                <a:spcPct val="130000"/>
              </a:lnSpc>
            </a:pPr>
            <a:r>
              <a:rPr lang="en-US"/>
              <a:t>Fifth level</a:t>
            </a:r>
          </a:p>
        </p:txBody>
      </p:sp>
      <p:sp>
        <p:nvSpPr>
          <p:cNvPr id="9" name="Footer Placeholder 8">
            <a:extLst>
              <a:ext uri="{FF2B5EF4-FFF2-40B4-BE49-F238E27FC236}">
                <a16:creationId xmlns:a16="http://schemas.microsoft.com/office/drawing/2014/main" id="{124D8FCC-5F89-BD9A-1A9F-45F99E8917AB}"/>
              </a:ext>
            </a:extLst>
          </p:cNvPr>
          <p:cNvSpPr>
            <a:spLocks noGrp="1"/>
          </p:cNvSpPr>
          <p:nvPr>
            <p:ph type="ftr" sz="quarter" idx="16"/>
          </p:nvPr>
        </p:nvSpPr>
        <p:spPr>
          <a:xfrm rot="5400000">
            <a:off x="10469880" y="1609344"/>
            <a:ext cx="2670048" cy="365760"/>
          </a:xfrm>
          <a:prstGeom prst="rect">
            <a:avLst/>
          </a:prstGeom>
        </p:spPr>
        <p:txBody>
          <a:bodyPr/>
          <a:lstStyle>
            <a:lvl1pPr>
              <a:defRPr>
                <a:solidFill>
                  <a:schemeClr val="tx1"/>
                </a:solidFill>
              </a:defRPr>
            </a:lvl1pPr>
          </a:lstStyle>
          <a:p>
            <a:pPr algn="r"/>
            <a:r>
              <a:rPr lang="en-US"/>
              <a:t>Sample Footer Text</a:t>
            </a:r>
          </a:p>
        </p:txBody>
      </p:sp>
      <p:sp>
        <p:nvSpPr>
          <p:cNvPr id="10" name="Slide Number Placeholder 9">
            <a:extLst>
              <a:ext uri="{FF2B5EF4-FFF2-40B4-BE49-F238E27FC236}">
                <a16:creationId xmlns:a16="http://schemas.microsoft.com/office/drawing/2014/main" id="{80387031-1FAB-58C5-4405-B9154D8D4EFB}"/>
              </a:ext>
            </a:extLst>
          </p:cNvPr>
          <p:cNvSpPr>
            <a:spLocks noGrp="1"/>
          </p:cNvSpPr>
          <p:nvPr>
            <p:ph type="sldNum" sz="quarter" idx="17"/>
          </p:nvPr>
        </p:nvSpPr>
        <p:spPr>
          <a:xfrm>
            <a:off x="11494008" y="3218688"/>
            <a:ext cx="630936" cy="429768"/>
          </a:xfrm>
          <a:prstGeom prst="rect">
            <a:avLst/>
          </a:prstGeom>
        </p:spPr>
        <p:txBody>
          <a:bodyPr/>
          <a:lstStyle>
            <a:lvl1pPr>
              <a:defRPr>
                <a:solidFill>
                  <a:schemeClr val="tx1"/>
                </a:solidFill>
              </a:defRPr>
            </a:lvl1pPr>
          </a:lstStyle>
          <a:p>
            <a:pPr algn="ctr"/>
            <a:fld id="{CC057153-B650-4DEB-B370-79DDCFDCE934}" type="slidenum">
              <a:rPr lang="en-US" smtClean="0"/>
              <a:pPr algn="ctr"/>
              <a:t>‹#›</a:t>
            </a:fld>
            <a:endParaRPr lang="en-US"/>
          </a:p>
        </p:txBody>
      </p:sp>
      <p:sp>
        <p:nvSpPr>
          <p:cNvPr id="3" name="Date Placeholder 2">
            <a:extLst>
              <a:ext uri="{FF2B5EF4-FFF2-40B4-BE49-F238E27FC236}">
                <a16:creationId xmlns:a16="http://schemas.microsoft.com/office/drawing/2014/main" id="{43FC80B3-DCFA-D45D-AE8E-A26A743D9695}"/>
              </a:ext>
            </a:extLst>
          </p:cNvPr>
          <p:cNvSpPr>
            <a:spLocks noGrp="1"/>
          </p:cNvSpPr>
          <p:nvPr>
            <p:ph type="dt" sz="half" idx="15"/>
          </p:nvPr>
        </p:nvSpPr>
        <p:spPr>
          <a:xfrm rot="5400000">
            <a:off x="10469880" y="4892040"/>
            <a:ext cx="2670048" cy="365760"/>
          </a:xfrm>
          <a:prstGeom prst="rect">
            <a:avLst/>
          </a:prstGeom>
        </p:spPr>
        <p:txBody>
          <a:bodyPr/>
          <a:lstStyle>
            <a:lvl1pPr>
              <a:defRPr>
                <a:solidFill>
                  <a:schemeClr val="tx1"/>
                </a:solidFill>
              </a:defRPr>
            </a:lvl1pPr>
          </a:lstStyle>
          <a:p>
            <a:fld id="{9EC1A304-701C-41E4-B1CD-607E1F9CDC82}" type="datetime4">
              <a:rPr lang="en-US" smtClean="0"/>
              <a:t>November 21, 2025</a:t>
            </a:fld>
            <a:endParaRPr lang="en-US"/>
          </a:p>
        </p:txBody>
      </p:sp>
    </p:spTree>
    <p:extLst>
      <p:ext uri="{BB962C8B-B14F-4D97-AF65-F5344CB8AC3E}">
        <p14:creationId xmlns:p14="http://schemas.microsoft.com/office/powerpoint/2010/main" val="306146830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aption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883BD79-B5BB-43E2-BB74-F9008C3AA58F}"/>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1" name="Rectangle 10">
            <a:extLst>
              <a:ext uri="{FF2B5EF4-FFF2-40B4-BE49-F238E27FC236}">
                <a16:creationId xmlns:a16="http://schemas.microsoft.com/office/drawing/2014/main" id="{FBC13AD7-0902-4462-AE2E-A3198854D169}"/>
              </a:ext>
            </a:extLst>
          </p:cNvPr>
          <p:cNvSpPr/>
          <p:nvPr userDrawn="1"/>
        </p:nvSpPr>
        <p:spPr>
          <a:xfrm>
            <a:off x="0" y="0"/>
            <a:ext cx="6583680" cy="6858000"/>
          </a:xfrm>
          <a:prstGeom prst="rect">
            <a:avLst/>
          </a:prstGeom>
          <a:solidFill>
            <a:schemeClr val="tx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3CF7F729-1298-4F0B-B725-EFAD88305BF0}"/>
              </a:ext>
            </a:extLst>
          </p:cNvPr>
          <p:cNvSpPr>
            <a:spLocks noGrp="1"/>
          </p:cNvSpPr>
          <p:nvPr>
            <p:ph type="title"/>
          </p:nvPr>
        </p:nvSpPr>
        <p:spPr>
          <a:xfrm>
            <a:off x="841500" y="1514007"/>
            <a:ext cx="4585780" cy="1091078"/>
          </a:xfrm>
        </p:spPr>
        <p:txBody>
          <a:bodyPr lIns="0" tIns="0" rIns="0" bIns="0" rtlCol="0" anchor="b" anchorCtr="0"/>
          <a:lstStyle/>
          <a:p>
            <a:pPr rtl="0"/>
            <a:r>
              <a:rPr lang="en-US" noProof="0"/>
              <a:t>Click to edit Master title style</a:t>
            </a:r>
            <a:endParaRPr lang="en-GB" noProof="0"/>
          </a:p>
        </p:txBody>
      </p:sp>
      <p:sp>
        <p:nvSpPr>
          <p:cNvPr id="6" name="Content Placeholder 5">
            <a:extLst>
              <a:ext uri="{FF2B5EF4-FFF2-40B4-BE49-F238E27FC236}">
                <a16:creationId xmlns:a16="http://schemas.microsoft.com/office/drawing/2014/main" id="{125E3DF9-29A5-4D11-98E9-191D1E8E9B55}"/>
              </a:ext>
            </a:extLst>
          </p:cNvPr>
          <p:cNvSpPr>
            <a:spLocks noGrp="1"/>
          </p:cNvSpPr>
          <p:nvPr>
            <p:ph sz="quarter" idx="4"/>
          </p:nvPr>
        </p:nvSpPr>
        <p:spPr>
          <a:xfrm>
            <a:off x="835254" y="2698955"/>
            <a:ext cx="4607015" cy="3136910"/>
          </a:xfrm>
        </p:spPr>
        <p:txBody>
          <a:bodyPr lIns="0" tIns="0" rIns="0" bIns="0" rtlCol="0">
            <a:normAutofit/>
          </a:bodyPr>
          <a:lstStyle>
            <a:lvl1pPr>
              <a:lnSpc>
                <a:spcPct val="85000"/>
              </a:lnSpc>
              <a:spcBef>
                <a:spcPts val="600"/>
              </a:spcBef>
              <a:buClr>
                <a:schemeClr val="bg1">
                  <a:lumMod val="50000"/>
                </a:schemeClr>
              </a:buClr>
              <a:defRPr sz="1800">
                <a:solidFill>
                  <a:schemeClr val="tx2"/>
                </a:solidFill>
              </a:defRPr>
            </a:lvl1pPr>
            <a:lvl2pPr>
              <a:lnSpc>
                <a:spcPct val="100000"/>
              </a:lnSpc>
              <a:spcBef>
                <a:spcPts val="600"/>
              </a:spcBef>
              <a:buClr>
                <a:schemeClr val="bg1">
                  <a:lumMod val="50000"/>
                </a:schemeClr>
              </a:buClr>
              <a:defRPr sz="1800">
                <a:solidFill>
                  <a:schemeClr val="tx2"/>
                </a:solidFill>
              </a:defRPr>
            </a:lvl2pPr>
            <a:lvl3pPr>
              <a:lnSpc>
                <a:spcPct val="100000"/>
              </a:lnSpc>
              <a:spcBef>
                <a:spcPts val="600"/>
              </a:spcBef>
              <a:buClr>
                <a:schemeClr val="bg1">
                  <a:lumMod val="50000"/>
                </a:schemeClr>
              </a:buClr>
              <a:defRPr sz="1800">
                <a:solidFill>
                  <a:schemeClr val="tx2"/>
                </a:solidFill>
              </a:defRPr>
            </a:lvl3pPr>
            <a:lvl4pPr>
              <a:lnSpc>
                <a:spcPct val="100000"/>
              </a:lnSpc>
              <a:spcBef>
                <a:spcPts val="600"/>
              </a:spcBef>
              <a:buClr>
                <a:schemeClr val="bg1">
                  <a:lumMod val="50000"/>
                </a:schemeClr>
              </a:buClr>
              <a:defRPr sz="1800">
                <a:solidFill>
                  <a:schemeClr val="tx2"/>
                </a:solidFill>
              </a:defRPr>
            </a:lvl4pPr>
            <a:lvl5pPr>
              <a:lnSpc>
                <a:spcPct val="100000"/>
              </a:lnSpc>
              <a:spcBef>
                <a:spcPts val="600"/>
              </a:spcBef>
              <a:buClr>
                <a:schemeClr val="bg1">
                  <a:lumMod val="50000"/>
                </a:schemeClr>
              </a:buClr>
              <a:defRPr sz="1800">
                <a:solidFill>
                  <a:schemeClr val="tx2"/>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7" name="Date Placeholder 6">
            <a:extLst>
              <a:ext uri="{FF2B5EF4-FFF2-40B4-BE49-F238E27FC236}">
                <a16:creationId xmlns:a16="http://schemas.microsoft.com/office/drawing/2014/main" id="{7AC8DEE1-3923-45D0-A00B-AD5831D56CF0}"/>
              </a:ext>
            </a:extLst>
          </p:cNvPr>
          <p:cNvSpPr>
            <a:spLocks noGrp="1"/>
          </p:cNvSpPr>
          <p:nvPr>
            <p:ph type="dt" sz="half" idx="10"/>
          </p:nvPr>
        </p:nvSpPr>
        <p:spPr/>
        <p:txBody>
          <a:bodyPr rtlCol="0"/>
          <a:lstStyle/>
          <a:p>
            <a:pPr rtl="0"/>
            <a:fld id="{F0FD3D95-CB70-49B0-94B7-C4E3CF11EAC0}" type="datetime1">
              <a:rPr lang="en-GB" noProof="0" smtClean="0"/>
              <a:t>21/11/2025</a:t>
            </a:fld>
            <a:endParaRPr lang="en-GB" noProof="0"/>
          </a:p>
        </p:txBody>
      </p:sp>
      <p:sp>
        <p:nvSpPr>
          <p:cNvPr id="8" name="Footer Placeholder 7">
            <a:extLst>
              <a:ext uri="{FF2B5EF4-FFF2-40B4-BE49-F238E27FC236}">
                <a16:creationId xmlns:a16="http://schemas.microsoft.com/office/drawing/2014/main" id="{488EFA31-738D-4389-B010-AFFC2C33FF64}"/>
              </a:ext>
            </a:extLst>
          </p:cNvPr>
          <p:cNvSpPr>
            <a:spLocks noGrp="1"/>
          </p:cNvSpPr>
          <p:nvPr>
            <p:ph type="ftr" sz="quarter" idx="11"/>
          </p:nvPr>
        </p:nvSpPr>
        <p:spPr/>
        <p:txBody>
          <a:bodyPr rtlCol="0"/>
          <a:lstStyle/>
          <a:p>
            <a:pPr rtl="0"/>
            <a:r>
              <a:rPr lang="en-GB" noProof="0"/>
              <a:t>ADD A FOOTER</a:t>
            </a:r>
          </a:p>
        </p:txBody>
      </p:sp>
      <p:sp>
        <p:nvSpPr>
          <p:cNvPr id="9" name="Slide Number Placeholder 8">
            <a:extLst>
              <a:ext uri="{FF2B5EF4-FFF2-40B4-BE49-F238E27FC236}">
                <a16:creationId xmlns:a16="http://schemas.microsoft.com/office/drawing/2014/main" id="{F0437203-A295-48FE-B1AD-A4AE4FD1FFA2}"/>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2" name="Picture Placeholder 11">
            <a:extLst>
              <a:ext uri="{FF2B5EF4-FFF2-40B4-BE49-F238E27FC236}">
                <a16:creationId xmlns:a16="http://schemas.microsoft.com/office/drawing/2014/main" id="{A5EF6E06-1E31-4D29-80D8-1A734B231810}"/>
              </a:ext>
            </a:extLst>
          </p:cNvPr>
          <p:cNvSpPr>
            <a:spLocks noGrp="1"/>
          </p:cNvSpPr>
          <p:nvPr>
            <p:ph type="pic" sz="quarter" idx="50"/>
          </p:nvPr>
        </p:nvSpPr>
        <p:spPr>
          <a:xfrm>
            <a:off x="831850"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7291638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Monitor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2" name="Rectangle 21">
            <a:extLst>
              <a:ext uri="{FF2B5EF4-FFF2-40B4-BE49-F238E27FC236}">
                <a16:creationId xmlns:a16="http://schemas.microsoft.com/office/drawing/2014/main" id="{D808BB97-79BE-43F2-AD10-528EEFEE61AB}"/>
              </a:ext>
            </a:extLst>
          </p:cNvPr>
          <p:cNvSpPr/>
          <p:nvPr userDrawn="1"/>
        </p:nvSpPr>
        <p:spPr>
          <a:xfrm>
            <a:off x="0" y="0"/>
            <a:ext cx="12192000" cy="379476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794760"/>
            <a:ext cx="12192000" cy="3063240"/>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41248" y="805472"/>
            <a:ext cx="8127212" cy="552848"/>
          </a:xfrm>
        </p:spPr>
        <p:txBody>
          <a:bodyPr lIns="0" tIns="0" rIns="0" bIns="0" rtlCol="0" anchor="b" anchorCtr="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7D3ED31D-5229-49F0-A180-A633892A28E4}" type="datetime1">
              <a:rPr lang="en-GB" noProof="0" smtClean="0"/>
              <a:t>21/11/2025</a:t>
            </a:fld>
            <a:endParaRPr lang="en-GB" noProof="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6410166" y="4162794"/>
            <a:ext cx="2286000"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6410166" y="4596010"/>
            <a:ext cx="2286000" cy="1142011"/>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9196942" y="4162794"/>
            <a:ext cx="2286000"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9196942" y="4596010"/>
            <a:ext cx="2286000" cy="1142011"/>
          </a:xfrm>
        </p:spPr>
        <p:txBody>
          <a:bodyPr lIns="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50"/>
            <a:ext cx="8128799" cy="333242"/>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8" name="Rectangle 7">
            <a:extLst>
              <a:ext uri="{FF2B5EF4-FFF2-40B4-BE49-F238E27FC236}">
                <a16:creationId xmlns:a16="http://schemas.microsoft.com/office/drawing/2014/main" id="{FB10DA4B-80F1-44A9-8C5F-93B634E0D0F8}"/>
              </a:ext>
            </a:extLst>
          </p:cNvPr>
          <p:cNvSpPr/>
          <p:nvPr userDrawn="1"/>
        </p:nvSpPr>
        <p:spPr>
          <a:xfrm>
            <a:off x="839788" y="2174510"/>
            <a:ext cx="4946904" cy="4096512"/>
          </a:xfrm>
          <a:prstGeom prst="rect">
            <a:avLst/>
          </a:prstGeom>
          <a:blipFill>
            <a:blip r:embed="rId3">
              <a:extLst>
                <a:ext uri="{96DAC541-7B7A-43D3-8B79-37D633B846F1}">
                  <asvg:svgBlip xmlns:asvg="http://schemas.microsoft.com/office/drawing/2016/SVG/main" r:embed="rId4"/>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Picture Placeholder 20">
            <a:extLst>
              <a:ext uri="{FF2B5EF4-FFF2-40B4-BE49-F238E27FC236}">
                <a16:creationId xmlns:a16="http://schemas.microsoft.com/office/drawing/2014/main" id="{9F34831C-234C-4CF5-969E-2D5618BDBB33}"/>
              </a:ext>
            </a:extLst>
          </p:cNvPr>
          <p:cNvSpPr>
            <a:spLocks noGrp="1"/>
          </p:cNvSpPr>
          <p:nvPr>
            <p:ph type="pic" sz="quarter" idx="50"/>
          </p:nvPr>
        </p:nvSpPr>
        <p:spPr>
          <a:xfrm>
            <a:off x="6411224" y="2623415"/>
            <a:ext cx="1069848" cy="795528"/>
          </a:xfrm>
        </p:spPr>
        <p:txBody>
          <a:bodyPr rtlCol="0" anchor="ctr" anchorCtr="0">
            <a:noAutofit/>
          </a:bodyPr>
          <a:lstStyle>
            <a:lvl1pPr marL="0" indent="0" algn="ctr">
              <a:buNone/>
              <a:defRPr sz="1400">
                <a:solidFill>
                  <a:schemeClr val="bg1"/>
                </a:solidFill>
              </a:defRPr>
            </a:lvl1pPr>
          </a:lstStyle>
          <a:p>
            <a:pPr rtl="0"/>
            <a:r>
              <a:rPr lang="en-US" noProof="0"/>
              <a:t>Click icon to add picture</a:t>
            </a:r>
            <a:endParaRPr lang="en-GB" noProof="0"/>
          </a:p>
        </p:txBody>
      </p:sp>
      <p:sp>
        <p:nvSpPr>
          <p:cNvPr id="21" name="Picture Placeholder 20">
            <a:extLst>
              <a:ext uri="{FF2B5EF4-FFF2-40B4-BE49-F238E27FC236}">
                <a16:creationId xmlns:a16="http://schemas.microsoft.com/office/drawing/2014/main" id="{0F7D067F-9653-4BC2-A7E9-BE894EC5E2F6}"/>
              </a:ext>
            </a:extLst>
          </p:cNvPr>
          <p:cNvSpPr>
            <a:spLocks noGrp="1"/>
          </p:cNvSpPr>
          <p:nvPr>
            <p:ph type="pic" sz="quarter" idx="51"/>
          </p:nvPr>
        </p:nvSpPr>
        <p:spPr>
          <a:xfrm>
            <a:off x="9196942" y="2623415"/>
            <a:ext cx="1069848" cy="795528"/>
          </a:xfrm>
        </p:spPr>
        <p:txBody>
          <a:bodyPr rtlCol="0" anchor="ctr" anchorCtr="0">
            <a:noAutofit/>
          </a:bodyPr>
          <a:lstStyle>
            <a:lvl1pPr marL="0" indent="0" algn="ctr">
              <a:buNone/>
              <a:defRPr sz="1400">
                <a:solidFill>
                  <a:schemeClr val="bg1"/>
                </a:solidFill>
              </a:defRPr>
            </a:lvl1pPr>
          </a:lstStyle>
          <a:p>
            <a:pPr rtl="0"/>
            <a:r>
              <a:rPr lang="en-US" noProof="0"/>
              <a:t>Click icon to add picture</a:t>
            </a:r>
            <a:endParaRPr lang="en-GB" noProof="0"/>
          </a:p>
        </p:txBody>
      </p:sp>
      <p:sp>
        <p:nvSpPr>
          <p:cNvPr id="11" name="Picture Placeholder 10">
            <a:extLst>
              <a:ext uri="{FF2B5EF4-FFF2-40B4-BE49-F238E27FC236}">
                <a16:creationId xmlns:a16="http://schemas.microsoft.com/office/drawing/2014/main" id="{E3C97C3B-5FB4-4D00-93DA-BCD15F899061}"/>
              </a:ext>
            </a:extLst>
          </p:cNvPr>
          <p:cNvSpPr>
            <a:spLocks noGrp="1"/>
          </p:cNvSpPr>
          <p:nvPr>
            <p:ph type="pic" sz="quarter" idx="52"/>
          </p:nvPr>
        </p:nvSpPr>
        <p:spPr>
          <a:xfrm>
            <a:off x="976313" y="2359025"/>
            <a:ext cx="4648200" cy="2873375"/>
          </a:xfrm>
          <a:ln w="25400">
            <a:solidFill>
              <a:schemeClr val="tx2"/>
            </a:solidFill>
          </a:ln>
        </p:spPr>
        <p:txBody>
          <a:bodyPr rtlCol="0" anchor="ctr" anchorCtr="0">
            <a:normAutofit/>
          </a:bodyPr>
          <a:lstStyle>
            <a:lvl1pPr marL="0" indent="0" algn="ctr">
              <a:buNone/>
              <a:defRPr sz="1400">
                <a:solidFill>
                  <a:schemeClr val="tx2"/>
                </a:solidFill>
              </a:defRPr>
            </a:lvl1pPr>
          </a:lstStyle>
          <a:p>
            <a:pPr rtl="0"/>
            <a:r>
              <a:rPr lang="en-US" noProof="0"/>
              <a:t>Click icon to add picture</a:t>
            </a:r>
            <a:endParaRPr lang="en-GB" noProof="0"/>
          </a:p>
        </p:txBody>
      </p:sp>
      <p:sp>
        <p:nvSpPr>
          <p:cNvPr id="23" name="Picture Placeholder 11">
            <a:extLst>
              <a:ext uri="{FF2B5EF4-FFF2-40B4-BE49-F238E27FC236}">
                <a16:creationId xmlns:a16="http://schemas.microsoft.com/office/drawing/2014/main" id="{7EF3BAF8-222C-4E67-B4CF-081E9C0720A7}"/>
              </a:ext>
            </a:extLst>
          </p:cNvPr>
          <p:cNvSpPr>
            <a:spLocks noGrp="1"/>
          </p:cNvSpPr>
          <p:nvPr>
            <p:ph type="pic" sz="quarter" idx="53"/>
          </p:nvPr>
        </p:nvSpPr>
        <p:spPr>
          <a:xfrm>
            <a:off x="9409913"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245179448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ircles and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5" name="Rectangle 24">
            <a:extLst>
              <a:ext uri="{FF2B5EF4-FFF2-40B4-BE49-F238E27FC236}">
                <a16:creationId xmlns:a16="http://schemas.microsoft.com/office/drawing/2014/main" id="{938F4135-A9EE-4D29-A8AB-5DEB57ABC181}"/>
              </a:ext>
            </a:extLst>
          </p:cNvPr>
          <p:cNvSpPr/>
          <p:nvPr userDrawn="1"/>
        </p:nvSpPr>
        <p:spPr>
          <a:xfrm>
            <a:off x="-1587" y="-1"/>
            <a:ext cx="12192000" cy="6857999"/>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690968"/>
            <a:ext cx="12192000" cy="3167031"/>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081434" cy="552848"/>
          </a:xfrm>
        </p:spPr>
        <p:txBody>
          <a:bodyPr lIns="0" tIns="0" rIns="0" bIns="0" rtlCol="0" anchor="b" anchorCtr="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8D9E9821-77E5-4D4A-848A-7DE07E7D6463}" type="datetime1">
              <a:rPr lang="en-GB" noProof="0" smtClean="0"/>
              <a:t>21/11/2025</a:t>
            </a:fld>
            <a:endParaRPr lang="en-GB" noProof="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1587236"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1587236" y="5235475"/>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10515600" cy="915721"/>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8" name="Oval 7">
            <a:extLst>
              <a:ext uri="{FF2B5EF4-FFF2-40B4-BE49-F238E27FC236}">
                <a16:creationId xmlns:a16="http://schemas.microsoft.com/office/drawing/2014/main" id="{AA62DB99-23AA-4B84-915B-58A12122905A}"/>
              </a:ext>
            </a:extLst>
          </p:cNvPr>
          <p:cNvSpPr/>
          <p:nvPr userDrawn="1"/>
        </p:nvSpPr>
        <p:spPr>
          <a:xfrm>
            <a:off x="1969178" y="2806082"/>
            <a:ext cx="1847088" cy="1847088"/>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1" name="Oval 30">
            <a:extLst>
              <a:ext uri="{FF2B5EF4-FFF2-40B4-BE49-F238E27FC236}">
                <a16:creationId xmlns:a16="http://schemas.microsoft.com/office/drawing/2014/main" id="{87C4674D-D19C-4346-8AB3-EEC70C5BA12B}"/>
              </a:ext>
            </a:extLst>
          </p:cNvPr>
          <p:cNvSpPr/>
          <p:nvPr userDrawn="1"/>
        </p:nvSpPr>
        <p:spPr>
          <a:xfrm>
            <a:off x="4730062" y="2358026"/>
            <a:ext cx="2295144" cy="229514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2" name="Oval 31">
            <a:extLst>
              <a:ext uri="{FF2B5EF4-FFF2-40B4-BE49-F238E27FC236}">
                <a16:creationId xmlns:a16="http://schemas.microsoft.com/office/drawing/2014/main" id="{232287E6-00FD-4CA9-879A-D113874BCAF3}"/>
              </a:ext>
            </a:extLst>
          </p:cNvPr>
          <p:cNvSpPr/>
          <p:nvPr userDrawn="1"/>
        </p:nvSpPr>
        <p:spPr>
          <a:xfrm>
            <a:off x="7613594" y="2037986"/>
            <a:ext cx="2615184" cy="2615184"/>
          </a:xfrm>
          <a:prstGeom prst="ellipse">
            <a:avLst/>
          </a:prstGeom>
          <a:solidFill>
            <a:schemeClr val="tx1"/>
          </a:solidFill>
          <a:ln>
            <a:solidFill>
              <a:schemeClr val="tx1">
                <a:lumMod val="50000"/>
                <a:lumOff val="50000"/>
                <a:alpha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33" name="Text Placeholder 2">
            <a:extLst>
              <a:ext uri="{FF2B5EF4-FFF2-40B4-BE49-F238E27FC236}">
                <a16:creationId xmlns:a16="http://schemas.microsoft.com/office/drawing/2014/main" id="{24B6C5DB-65E0-4261-A490-0CEBD77B8A6C}"/>
              </a:ext>
            </a:extLst>
          </p:cNvPr>
          <p:cNvSpPr>
            <a:spLocks noGrp="1"/>
          </p:cNvSpPr>
          <p:nvPr>
            <p:ph type="body" idx="48" hasCustomPrompt="1"/>
          </p:nvPr>
        </p:nvSpPr>
        <p:spPr>
          <a:xfrm>
            <a:off x="2022734" y="3082272"/>
            <a:ext cx="1739976"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£25</a:t>
            </a:r>
          </a:p>
        </p:txBody>
      </p:sp>
      <p:sp>
        <p:nvSpPr>
          <p:cNvPr id="34" name="Text Placeholder 2">
            <a:extLst>
              <a:ext uri="{FF2B5EF4-FFF2-40B4-BE49-F238E27FC236}">
                <a16:creationId xmlns:a16="http://schemas.microsoft.com/office/drawing/2014/main" id="{86AFF07C-4D15-4A29-B939-C47256023C91}"/>
              </a:ext>
            </a:extLst>
          </p:cNvPr>
          <p:cNvSpPr>
            <a:spLocks noGrp="1"/>
          </p:cNvSpPr>
          <p:nvPr>
            <p:ph type="body" idx="49" hasCustomPrompt="1"/>
          </p:nvPr>
        </p:nvSpPr>
        <p:spPr>
          <a:xfrm>
            <a:off x="2022734" y="4075184"/>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billion</a:t>
            </a:r>
          </a:p>
        </p:txBody>
      </p:sp>
      <p:sp>
        <p:nvSpPr>
          <p:cNvPr id="35" name="Text Placeholder 2">
            <a:extLst>
              <a:ext uri="{FF2B5EF4-FFF2-40B4-BE49-F238E27FC236}">
                <a16:creationId xmlns:a16="http://schemas.microsoft.com/office/drawing/2014/main" id="{2C71864B-9476-4445-B961-A4480119AB3B}"/>
              </a:ext>
            </a:extLst>
          </p:cNvPr>
          <p:cNvSpPr>
            <a:spLocks noGrp="1"/>
          </p:cNvSpPr>
          <p:nvPr>
            <p:ph type="body" idx="50" hasCustomPrompt="1"/>
          </p:nvPr>
        </p:nvSpPr>
        <p:spPr>
          <a:xfrm>
            <a:off x="5007646" y="2886747"/>
            <a:ext cx="1739976"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£50</a:t>
            </a:r>
          </a:p>
        </p:txBody>
      </p:sp>
      <p:sp>
        <p:nvSpPr>
          <p:cNvPr id="36" name="Text Placeholder 2">
            <a:extLst>
              <a:ext uri="{FF2B5EF4-FFF2-40B4-BE49-F238E27FC236}">
                <a16:creationId xmlns:a16="http://schemas.microsoft.com/office/drawing/2014/main" id="{B2AAA459-A7E1-451E-BABB-0C87139B389F}"/>
              </a:ext>
            </a:extLst>
          </p:cNvPr>
          <p:cNvSpPr>
            <a:spLocks noGrp="1"/>
          </p:cNvSpPr>
          <p:nvPr>
            <p:ph type="body" idx="51" hasCustomPrompt="1"/>
          </p:nvPr>
        </p:nvSpPr>
        <p:spPr>
          <a:xfrm>
            <a:off x="5007646" y="3879659"/>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billion</a:t>
            </a:r>
          </a:p>
        </p:txBody>
      </p:sp>
      <p:sp>
        <p:nvSpPr>
          <p:cNvPr id="37" name="Text Placeholder 2">
            <a:extLst>
              <a:ext uri="{FF2B5EF4-FFF2-40B4-BE49-F238E27FC236}">
                <a16:creationId xmlns:a16="http://schemas.microsoft.com/office/drawing/2014/main" id="{DF679BEC-0CFD-449F-B3E0-BB712F00052B}"/>
              </a:ext>
            </a:extLst>
          </p:cNvPr>
          <p:cNvSpPr>
            <a:spLocks noGrp="1"/>
          </p:cNvSpPr>
          <p:nvPr>
            <p:ph type="body" idx="52" hasCustomPrompt="1"/>
          </p:nvPr>
        </p:nvSpPr>
        <p:spPr>
          <a:xfrm>
            <a:off x="7761966" y="2723457"/>
            <a:ext cx="2295144" cy="955575"/>
          </a:xfrm>
        </p:spPr>
        <p:txBody>
          <a:bodyPr lIns="0" tIns="0" rIns="0" bIns="0" rtlCol="0" anchor="b">
            <a:noAutofit/>
          </a:bodyPr>
          <a:lstStyle>
            <a:lvl1pPr marL="0" indent="0" algn="ctr">
              <a:buNone/>
              <a:defRPr sz="60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£100</a:t>
            </a:r>
          </a:p>
        </p:txBody>
      </p:sp>
      <p:sp>
        <p:nvSpPr>
          <p:cNvPr id="38" name="Text Placeholder 2">
            <a:extLst>
              <a:ext uri="{FF2B5EF4-FFF2-40B4-BE49-F238E27FC236}">
                <a16:creationId xmlns:a16="http://schemas.microsoft.com/office/drawing/2014/main" id="{65220FFF-D7A7-4DFC-97E2-8D717A6B97FF}"/>
              </a:ext>
            </a:extLst>
          </p:cNvPr>
          <p:cNvSpPr>
            <a:spLocks noGrp="1"/>
          </p:cNvSpPr>
          <p:nvPr>
            <p:ph type="body" idx="53" hasCustomPrompt="1"/>
          </p:nvPr>
        </p:nvSpPr>
        <p:spPr>
          <a:xfrm>
            <a:off x="8038166" y="3716369"/>
            <a:ext cx="1739976" cy="280931"/>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billion</a:t>
            </a:r>
          </a:p>
        </p:txBody>
      </p:sp>
      <p:sp>
        <p:nvSpPr>
          <p:cNvPr id="39" name="Text Placeholder 2">
            <a:extLst>
              <a:ext uri="{FF2B5EF4-FFF2-40B4-BE49-F238E27FC236}">
                <a16:creationId xmlns:a16="http://schemas.microsoft.com/office/drawing/2014/main" id="{33C0B4F4-FAB3-45B3-A57B-B8A00F765A8C}"/>
              </a:ext>
            </a:extLst>
          </p:cNvPr>
          <p:cNvSpPr>
            <a:spLocks noGrp="1"/>
          </p:cNvSpPr>
          <p:nvPr>
            <p:ph type="body" idx="54" hasCustomPrompt="1"/>
          </p:nvPr>
        </p:nvSpPr>
        <p:spPr>
          <a:xfrm>
            <a:off x="4587884"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40" name="Text Placeholder 11">
            <a:extLst>
              <a:ext uri="{FF2B5EF4-FFF2-40B4-BE49-F238E27FC236}">
                <a16:creationId xmlns:a16="http://schemas.microsoft.com/office/drawing/2014/main" id="{2710ED40-A455-4EEF-AAD2-1479EE311ABC}"/>
              </a:ext>
            </a:extLst>
          </p:cNvPr>
          <p:cNvSpPr>
            <a:spLocks noGrp="1"/>
          </p:cNvSpPr>
          <p:nvPr>
            <p:ph type="body" sz="quarter" idx="55"/>
          </p:nvPr>
        </p:nvSpPr>
        <p:spPr>
          <a:xfrm>
            <a:off x="4587884" y="5240927"/>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45" name="Text Placeholder 2">
            <a:extLst>
              <a:ext uri="{FF2B5EF4-FFF2-40B4-BE49-F238E27FC236}">
                <a16:creationId xmlns:a16="http://schemas.microsoft.com/office/drawing/2014/main" id="{A9FC0BF2-FC28-43C1-864A-CAB49C8381A2}"/>
              </a:ext>
            </a:extLst>
          </p:cNvPr>
          <p:cNvSpPr>
            <a:spLocks noGrp="1"/>
          </p:cNvSpPr>
          <p:nvPr>
            <p:ph type="body" idx="56" hasCustomPrompt="1"/>
          </p:nvPr>
        </p:nvSpPr>
        <p:spPr>
          <a:xfrm>
            <a:off x="7654886" y="4798586"/>
            <a:ext cx="2577284" cy="334918"/>
          </a:xfrm>
        </p:spPr>
        <p:txBody>
          <a:bodyPr lIns="0" tIns="0" rIns="0" bIns="0" rtlCol="0" anchor="b">
            <a:normAutofit/>
          </a:bodyPr>
          <a:lstStyle>
            <a:lvl1pPr marL="0" indent="0" algn="ctr">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46" name="Text Placeholder 11">
            <a:extLst>
              <a:ext uri="{FF2B5EF4-FFF2-40B4-BE49-F238E27FC236}">
                <a16:creationId xmlns:a16="http://schemas.microsoft.com/office/drawing/2014/main" id="{F4793ACF-6372-4346-9E08-F9E4D2584763}"/>
              </a:ext>
            </a:extLst>
          </p:cNvPr>
          <p:cNvSpPr>
            <a:spLocks noGrp="1"/>
          </p:cNvSpPr>
          <p:nvPr>
            <p:ph type="body" sz="quarter" idx="57"/>
          </p:nvPr>
        </p:nvSpPr>
        <p:spPr>
          <a:xfrm>
            <a:off x="7654886" y="5231802"/>
            <a:ext cx="2577284" cy="705923"/>
          </a:xfrm>
        </p:spPr>
        <p:txBody>
          <a:bodyPr lIns="36000" tIns="0" rIns="0" bIns="0" rtlCol="0">
            <a:normAutofit/>
          </a:bodyPr>
          <a:lstStyle>
            <a:lvl1pPr marL="0" indent="0" algn="ctr">
              <a:buClr>
                <a:schemeClr val="tx2"/>
              </a:buClr>
              <a:buSzPct val="125000"/>
              <a:buFont typeface="Wingdings" panose="05000000000000000000" pitchFamily="2" charset="2"/>
              <a:buNone/>
              <a:defRPr sz="1400" b="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26" name="Picture Placeholder 11">
            <a:extLst>
              <a:ext uri="{FF2B5EF4-FFF2-40B4-BE49-F238E27FC236}">
                <a16:creationId xmlns:a16="http://schemas.microsoft.com/office/drawing/2014/main" id="{F3FD923B-7063-49D8-8286-0F8424648970}"/>
              </a:ext>
            </a:extLst>
          </p:cNvPr>
          <p:cNvSpPr>
            <a:spLocks noGrp="1"/>
          </p:cNvSpPr>
          <p:nvPr>
            <p:ph type="pic" sz="quarter" idx="58"/>
          </p:nvPr>
        </p:nvSpPr>
        <p:spPr>
          <a:xfrm>
            <a:off x="9409913"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304319377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0" name="Rectangle 19">
            <a:extLst>
              <a:ext uri="{FF2B5EF4-FFF2-40B4-BE49-F238E27FC236}">
                <a16:creationId xmlns:a16="http://schemas.microsoft.com/office/drawing/2014/main" id="{2F7D7942-83AE-46FF-83B1-84835F486286}"/>
              </a:ext>
            </a:extLst>
          </p:cNvPr>
          <p:cNvSpPr/>
          <p:nvPr userDrawn="1"/>
        </p:nvSpPr>
        <p:spPr>
          <a:xfrm>
            <a:off x="0" y="0"/>
            <a:ext cx="12192000" cy="317296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3172968"/>
            <a:ext cx="12192000" cy="3685032"/>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200" y="805472"/>
            <a:ext cx="7599790" cy="552848"/>
          </a:xfrm>
        </p:spPr>
        <p:txBody>
          <a:bodyPr lIns="0" tIns="0" rIns="0" bIns="0" rtlCol="0" anchor="b" anchorCtr="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098512DC-4E54-4112-9CB3-585DF25B02A6}" type="datetime1">
              <a:rPr lang="en-GB" noProof="0" smtClean="0"/>
              <a:t>21/11/2025</a:t>
            </a:fld>
            <a:endParaRPr lang="en-GB" noProof="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6613"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6" name="Text Placeholder 11">
            <a:extLst>
              <a:ext uri="{FF2B5EF4-FFF2-40B4-BE49-F238E27FC236}">
                <a16:creationId xmlns:a16="http://schemas.microsoft.com/office/drawing/2014/main" id="{CC501F77-56D4-49F2-9772-EE01ACF5274B}"/>
              </a:ext>
            </a:extLst>
          </p:cNvPr>
          <p:cNvSpPr>
            <a:spLocks noGrp="1"/>
          </p:cNvSpPr>
          <p:nvPr>
            <p:ph type="body" sz="quarter" idx="42"/>
          </p:nvPr>
        </p:nvSpPr>
        <p:spPr>
          <a:xfrm>
            <a:off x="836613"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17" name="Text Placeholder 2">
            <a:extLst>
              <a:ext uri="{FF2B5EF4-FFF2-40B4-BE49-F238E27FC236}">
                <a16:creationId xmlns:a16="http://schemas.microsoft.com/office/drawing/2014/main" id="{FFB1E7A4-4985-48C1-B72F-4B1715915B45}"/>
              </a:ext>
            </a:extLst>
          </p:cNvPr>
          <p:cNvSpPr>
            <a:spLocks noGrp="1"/>
          </p:cNvSpPr>
          <p:nvPr>
            <p:ph type="body" idx="45" hasCustomPrompt="1"/>
          </p:nvPr>
        </p:nvSpPr>
        <p:spPr>
          <a:xfrm>
            <a:off x="4637302"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8" name="Text Placeholder 11">
            <a:extLst>
              <a:ext uri="{FF2B5EF4-FFF2-40B4-BE49-F238E27FC236}">
                <a16:creationId xmlns:a16="http://schemas.microsoft.com/office/drawing/2014/main" id="{13613D75-4050-4984-9168-DAD425D6D6AC}"/>
              </a:ext>
            </a:extLst>
          </p:cNvPr>
          <p:cNvSpPr>
            <a:spLocks noGrp="1"/>
          </p:cNvSpPr>
          <p:nvPr>
            <p:ph type="body" sz="quarter" idx="46"/>
          </p:nvPr>
        </p:nvSpPr>
        <p:spPr>
          <a:xfrm>
            <a:off x="4637302"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19" name="Text Placeholder 11">
            <a:extLst>
              <a:ext uri="{FF2B5EF4-FFF2-40B4-BE49-F238E27FC236}">
                <a16:creationId xmlns:a16="http://schemas.microsoft.com/office/drawing/2014/main" id="{6E425E0E-28A3-4830-99E8-D93E5B20E77C}"/>
              </a:ext>
            </a:extLst>
          </p:cNvPr>
          <p:cNvSpPr>
            <a:spLocks noGrp="1"/>
          </p:cNvSpPr>
          <p:nvPr>
            <p:ph type="body" sz="quarter" idx="47"/>
          </p:nvPr>
        </p:nvSpPr>
        <p:spPr>
          <a:xfrm>
            <a:off x="836613" y="1392449"/>
            <a:ext cx="8128799" cy="1234205"/>
          </a:xfrm>
        </p:spPr>
        <p:txBody>
          <a:bodyPr lIns="36000" tIns="0" rIns="0" bIns="0" rtlCol="0">
            <a:normAutofit/>
          </a:bodyPr>
          <a:lstStyle>
            <a:lvl1pPr marL="0" indent="0">
              <a:buClr>
                <a:schemeClr val="tx2"/>
              </a:buClr>
              <a:buSzPct val="125000"/>
              <a:buFont typeface="Wingdings" panose="05000000000000000000" pitchFamily="2" charset="2"/>
              <a:buNone/>
              <a:defRPr sz="1800" i="0">
                <a:solidFill>
                  <a:schemeClr val="tx2"/>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23" name="Text Placeholder 2">
            <a:extLst>
              <a:ext uri="{FF2B5EF4-FFF2-40B4-BE49-F238E27FC236}">
                <a16:creationId xmlns:a16="http://schemas.microsoft.com/office/drawing/2014/main" id="{04C738A8-00FA-480E-9730-8625B9F8CF66}"/>
              </a:ext>
            </a:extLst>
          </p:cNvPr>
          <p:cNvSpPr>
            <a:spLocks noGrp="1"/>
          </p:cNvSpPr>
          <p:nvPr>
            <p:ph type="body" idx="48" hasCustomPrompt="1"/>
          </p:nvPr>
        </p:nvSpPr>
        <p:spPr>
          <a:xfrm>
            <a:off x="8437990" y="3565295"/>
            <a:ext cx="304495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24" name="Text Placeholder 11">
            <a:extLst>
              <a:ext uri="{FF2B5EF4-FFF2-40B4-BE49-F238E27FC236}">
                <a16:creationId xmlns:a16="http://schemas.microsoft.com/office/drawing/2014/main" id="{A7347BFF-8FB8-4EF0-81EE-3A9E7C6F236F}"/>
              </a:ext>
            </a:extLst>
          </p:cNvPr>
          <p:cNvSpPr>
            <a:spLocks noGrp="1"/>
          </p:cNvSpPr>
          <p:nvPr>
            <p:ph type="body" sz="quarter" idx="49"/>
          </p:nvPr>
        </p:nvSpPr>
        <p:spPr>
          <a:xfrm>
            <a:off x="8437990" y="3998511"/>
            <a:ext cx="3044952" cy="1725728"/>
          </a:xfrm>
        </p:spPr>
        <p:txBody>
          <a:bodyPr lIns="36000" tIns="0" rIns="0" bIns="0" rtlCol="0">
            <a:normAutofit/>
          </a:bodyPr>
          <a:lstStyle>
            <a:lvl1pPr marL="0" indent="0">
              <a:buClr>
                <a:schemeClr val="tx2"/>
              </a:buClr>
              <a:buSzPct val="125000"/>
              <a:buFont typeface="Wingdings" panose="05000000000000000000" pitchFamily="2" charset="2"/>
              <a:buNone/>
              <a:defRPr sz="1400" i="0">
                <a:solidFill>
                  <a:schemeClr val="bg1"/>
                </a:solidFill>
              </a:defRPr>
            </a:lvl1pPr>
            <a:lvl2pPr marL="457200" indent="0">
              <a:buClr>
                <a:schemeClr val="tx2"/>
              </a:buClr>
              <a:buSzPct val="125000"/>
              <a:buFont typeface="Wingdings" panose="05000000000000000000" pitchFamily="2" charset="2"/>
              <a:buNone/>
              <a:defRPr sz="1200" i="1">
                <a:solidFill>
                  <a:schemeClr val="tx2"/>
                </a:solidFill>
              </a:defRPr>
            </a:lvl2pPr>
          </a:lstStyle>
          <a:p>
            <a:pPr lvl="0" rtl="0"/>
            <a:r>
              <a:rPr lang="en-US" noProof="0"/>
              <a:t>Click to edit Master text styles</a:t>
            </a:r>
          </a:p>
        </p:txBody>
      </p:sp>
      <p:sp>
        <p:nvSpPr>
          <p:cNvPr id="21" name="Picture Placeholder 11">
            <a:extLst>
              <a:ext uri="{FF2B5EF4-FFF2-40B4-BE49-F238E27FC236}">
                <a16:creationId xmlns:a16="http://schemas.microsoft.com/office/drawing/2014/main" id="{7555D5F3-897A-4180-AC97-B866E5BBB2EF}"/>
              </a:ext>
            </a:extLst>
          </p:cNvPr>
          <p:cNvSpPr>
            <a:spLocks noGrp="1"/>
          </p:cNvSpPr>
          <p:nvPr>
            <p:ph type="pic" sz="quarter" idx="50"/>
          </p:nvPr>
        </p:nvSpPr>
        <p:spPr>
          <a:xfrm>
            <a:off x="9441997"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75140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able and Chart Content Layou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F1442BA-C2B2-46FE-95B0-C15FF846CEAA}"/>
              </a:ext>
            </a:extLst>
          </p:cNvPr>
          <p:cNvSpPr/>
          <p:nvPr userDrawn="1"/>
        </p:nvSpPr>
        <p:spPr>
          <a:xfrm>
            <a:off x="0" y="0"/>
            <a:ext cx="12192000" cy="6858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6" name="Rectangle 25">
            <a:extLst>
              <a:ext uri="{FF2B5EF4-FFF2-40B4-BE49-F238E27FC236}">
                <a16:creationId xmlns:a16="http://schemas.microsoft.com/office/drawing/2014/main" id="{0F0C2245-DE76-4D87-9695-FB48563BCAE4}"/>
              </a:ext>
            </a:extLst>
          </p:cNvPr>
          <p:cNvSpPr/>
          <p:nvPr userDrawn="1"/>
        </p:nvSpPr>
        <p:spPr>
          <a:xfrm>
            <a:off x="0" y="15802"/>
            <a:ext cx="12192000" cy="6842198"/>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6" name="Rectangle 5">
            <a:extLst>
              <a:ext uri="{FF2B5EF4-FFF2-40B4-BE49-F238E27FC236}">
                <a16:creationId xmlns:a16="http://schemas.microsoft.com/office/drawing/2014/main" id="{DD60033C-E502-4C97-87DB-99F01B55681B}"/>
              </a:ext>
            </a:extLst>
          </p:cNvPr>
          <p:cNvSpPr/>
          <p:nvPr userDrawn="1"/>
        </p:nvSpPr>
        <p:spPr>
          <a:xfrm>
            <a:off x="0" y="2414016"/>
            <a:ext cx="12192000" cy="4443984"/>
          </a:xfrm>
          <a:prstGeom prst="rect">
            <a:avLst/>
          </a:pr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44B0B20C-63A0-49A1-A09F-99F86387E48E}"/>
              </a:ext>
            </a:extLst>
          </p:cNvPr>
          <p:cNvSpPr>
            <a:spLocks noGrp="1"/>
          </p:cNvSpPr>
          <p:nvPr>
            <p:ph type="title"/>
          </p:nvPr>
        </p:nvSpPr>
        <p:spPr>
          <a:xfrm>
            <a:off x="838199" y="805472"/>
            <a:ext cx="6862011" cy="552848"/>
          </a:xfrm>
        </p:spPr>
        <p:txBody>
          <a:bodyPr lIns="0" tIns="0" rIns="0" bIns="0" rtlCol="0" anchor="b" anchorCtr="0"/>
          <a:lstStyle/>
          <a:p>
            <a:pPr rtl="0"/>
            <a:r>
              <a:rPr lang="en-US" noProof="0"/>
              <a:t>Click to edit Master title style</a:t>
            </a:r>
            <a:endParaRPr lang="en-GB" noProof="0"/>
          </a:p>
        </p:txBody>
      </p:sp>
      <p:sp>
        <p:nvSpPr>
          <p:cNvPr id="3" name="Date Placeholder 2">
            <a:extLst>
              <a:ext uri="{FF2B5EF4-FFF2-40B4-BE49-F238E27FC236}">
                <a16:creationId xmlns:a16="http://schemas.microsoft.com/office/drawing/2014/main" id="{847A35AD-A6B0-4735-8919-A2B1FC60B311}"/>
              </a:ext>
            </a:extLst>
          </p:cNvPr>
          <p:cNvSpPr>
            <a:spLocks noGrp="1"/>
          </p:cNvSpPr>
          <p:nvPr>
            <p:ph type="dt" sz="half" idx="10"/>
          </p:nvPr>
        </p:nvSpPr>
        <p:spPr/>
        <p:txBody>
          <a:bodyPr rtlCol="0"/>
          <a:lstStyle/>
          <a:p>
            <a:pPr rtl="0"/>
            <a:fld id="{5A87A146-CB6B-4DF1-95E9-09E9378ABF2A}" type="datetime1">
              <a:rPr lang="en-GB" noProof="0" smtClean="0"/>
              <a:t>21/11/2025</a:t>
            </a:fld>
            <a:endParaRPr lang="en-GB" noProof="0"/>
          </a:p>
        </p:txBody>
      </p:sp>
      <p:sp>
        <p:nvSpPr>
          <p:cNvPr id="4" name="Footer Placeholder 3">
            <a:extLst>
              <a:ext uri="{FF2B5EF4-FFF2-40B4-BE49-F238E27FC236}">
                <a16:creationId xmlns:a16="http://schemas.microsoft.com/office/drawing/2014/main" id="{084BB4B8-6523-4A06-BB13-F2DFA9ADC904}"/>
              </a:ext>
            </a:extLst>
          </p:cNvPr>
          <p:cNvSpPr>
            <a:spLocks noGrp="1"/>
          </p:cNvSpPr>
          <p:nvPr>
            <p:ph type="ftr" sz="quarter" idx="11"/>
          </p:nvPr>
        </p:nvSpPr>
        <p:spPr/>
        <p:txBody>
          <a:bodyPr rtlCol="0"/>
          <a:lstStyle/>
          <a:p>
            <a:pPr rtl="0"/>
            <a:r>
              <a:rPr lang="en-GB" noProof="0"/>
              <a:t>ADD A FOOTER</a:t>
            </a:r>
          </a:p>
        </p:txBody>
      </p:sp>
      <p:sp>
        <p:nvSpPr>
          <p:cNvPr id="5" name="Slide Number Placeholder 4">
            <a:extLst>
              <a:ext uri="{FF2B5EF4-FFF2-40B4-BE49-F238E27FC236}">
                <a16:creationId xmlns:a16="http://schemas.microsoft.com/office/drawing/2014/main" id="{E6BF61A0-C10F-465A-995A-A16687B4BD2C}"/>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5" name="Text Placeholder 2">
            <a:extLst>
              <a:ext uri="{FF2B5EF4-FFF2-40B4-BE49-F238E27FC236}">
                <a16:creationId xmlns:a16="http://schemas.microsoft.com/office/drawing/2014/main" id="{FC1C00E5-E205-47D3-ACCC-BA3FDBF71013}"/>
              </a:ext>
            </a:extLst>
          </p:cNvPr>
          <p:cNvSpPr>
            <a:spLocks noGrp="1"/>
          </p:cNvSpPr>
          <p:nvPr>
            <p:ph type="body" idx="41" hasCustomPrompt="1"/>
          </p:nvPr>
        </p:nvSpPr>
        <p:spPr>
          <a:xfrm>
            <a:off x="838199" y="1928770"/>
            <a:ext cx="276990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23" name="Text Placeholder 2">
            <a:extLst>
              <a:ext uri="{FF2B5EF4-FFF2-40B4-BE49-F238E27FC236}">
                <a16:creationId xmlns:a16="http://schemas.microsoft.com/office/drawing/2014/main" id="{F074267C-7E1D-4515-B053-1121335429CD}"/>
              </a:ext>
            </a:extLst>
          </p:cNvPr>
          <p:cNvSpPr>
            <a:spLocks noGrp="1"/>
          </p:cNvSpPr>
          <p:nvPr>
            <p:ph type="body" idx="52" hasCustomPrompt="1"/>
          </p:nvPr>
        </p:nvSpPr>
        <p:spPr>
          <a:xfrm>
            <a:off x="6402339" y="1925467"/>
            <a:ext cx="2769902" cy="334918"/>
          </a:xfrm>
        </p:spPr>
        <p:txBody>
          <a:bodyPr lIns="0" tIns="0" rIns="0" bIns="0" rtlCol="0" anchor="b">
            <a:normAutofit/>
          </a:bodyPr>
          <a:lstStyle>
            <a:lvl1pPr marL="0" indent="0">
              <a:buNone/>
              <a:defRPr sz="2200" b="1">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n-GB" noProof="0"/>
              <a:t>Edit text</a:t>
            </a:r>
          </a:p>
        </p:txBody>
      </p:sp>
      <p:sp>
        <p:nvSpPr>
          <p:cNvPr id="11" name="Content Placeholder 10">
            <a:extLst>
              <a:ext uri="{FF2B5EF4-FFF2-40B4-BE49-F238E27FC236}">
                <a16:creationId xmlns:a16="http://schemas.microsoft.com/office/drawing/2014/main" id="{207BEA77-6F19-47A4-89B3-773557D35ADD}"/>
              </a:ext>
            </a:extLst>
          </p:cNvPr>
          <p:cNvSpPr>
            <a:spLocks noGrp="1"/>
          </p:cNvSpPr>
          <p:nvPr>
            <p:ph sz="quarter" idx="53"/>
          </p:nvPr>
        </p:nvSpPr>
        <p:spPr>
          <a:xfrm>
            <a:off x="839788" y="2606834"/>
            <a:ext cx="4913312" cy="3022600"/>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5" name="Content Placeholder 10">
            <a:extLst>
              <a:ext uri="{FF2B5EF4-FFF2-40B4-BE49-F238E27FC236}">
                <a16:creationId xmlns:a16="http://schemas.microsoft.com/office/drawing/2014/main" id="{CB2E1E06-E22D-4555-9D15-BBCA0BE6F5F4}"/>
              </a:ext>
            </a:extLst>
          </p:cNvPr>
          <p:cNvSpPr>
            <a:spLocks noGrp="1"/>
          </p:cNvSpPr>
          <p:nvPr>
            <p:ph sz="quarter" idx="54"/>
          </p:nvPr>
        </p:nvSpPr>
        <p:spPr>
          <a:xfrm>
            <a:off x="6402339" y="2606834"/>
            <a:ext cx="4913312" cy="3022600"/>
          </a:xfrm>
        </p:spPr>
        <p:txBody>
          <a:bodyPr rtlCol="0">
            <a:normAutofit/>
          </a:bodyPr>
          <a:lstStyle>
            <a:lvl1pPr>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stStyle>
          <a:p>
            <a:pPr lvl="0" rtl="0"/>
            <a:r>
              <a:rPr lang="en-US" noProof="0"/>
              <a:t>Click to edit Master text styles</a:t>
            </a:r>
          </a:p>
          <a:p>
            <a:pPr lvl="1" rtl="0"/>
            <a:r>
              <a:rPr lang="en-US" noProof="0"/>
              <a:t>Second level</a:t>
            </a:r>
          </a:p>
          <a:p>
            <a:pPr lvl="2" rtl="0"/>
            <a:r>
              <a:rPr lang="en-US" noProof="0"/>
              <a:t>Third level</a:t>
            </a:r>
          </a:p>
          <a:p>
            <a:pPr lvl="3" rtl="0"/>
            <a:r>
              <a:rPr lang="en-US" noProof="0"/>
              <a:t>Fourth level</a:t>
            </a:r>
          </a:p>
          <a:p>
            <a:pPr lvl="4" rtl="0"/>
            <a:r>
              <a:rPr lang="en-US" noProof="0"/>
              <a:t>Fifth level</a:t>
            </a:r>
            <a:endParaRPr lang="en-GB" noProof="0"/>
          </a:p>
        </p:txBody>
      </p:sp>
      <p:sp>
        <p:nvSpPr>
          <p:cNvPr id="29" name="Picture Placeholder 11">
            <a:extLst>
              <a:ext uri="{FF2B5EF4-FFF2-40B4-BE49-F238E27FC236}">
                <a16:creationId xmlns:a16="http://schemas.microsoft.com/office/drawing/2014/main" id="{BF4CB8DC-40CD-4909-8F71-4707DCC2606B}"/>
              </a:ext>
            </a:extLst>
          </p:cNvPr>
          <p:cNvSpPr>
            <a:spLocks noGrp="1"/>
          </p:cNvSpPr>
          <p:nvPr>
            <p:ph type="pic" sz="quarter" idx="50"/>
          </p:nvPr>
        </p:nvSpPr>
        <p:spPr>
          <a:xfrm>
            <a:off x="9409913"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26048162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Appendix Section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225329-2B3F-4E19-87FA-6CF5BB878D23}"/>
              </a:ext>
            </a:extLst>
          </p:cNvPr>
          <p:cNvSpPr/>
          <p:nvPr userDrawn="1"/>
        </p:nvSpPr>
        <p:spPr>
          <a:xfrm>
            <a:off x="0" y="0"/>
            <a:ext cx="12192000" cy="6858000"/>
          </a:xfrm>
          <a:prstGeom prst="rect">
            <a:avLst/>
          </a:prstGeom>
          <a:blipFill>
            <a:blip r:embed="rId2"/>
            <a:srcRect/>
            <a:stretch>
              <a:fillRect l="-1" r="-3288" b="-329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15" name="Rectangle 14">
            <a:extLst>
              <a:ext uri="{FF2B5EF4-FFF2-40B4-BE49-F238E27FC236}">
                <a16:creationId xmlns:a16="http://schemas.microsoft.com/office/drawing/2014/main" id="{65E2087C-0B0E-4369-B682-3BD45618E7AC}"/>
              </a:ext>
            </a:extLst>
          </p:cNvPr>
          <p:cNvSpPr/>
          <p:nvPr userDrawn="1"/>
        </p:nvSpPr>
        <p:spPr>
          <a:xfrm>
            <a:off x="0" y="0"/>
            <a:ext cx="12192000" cy="6858000"/>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9" name="Rectangle 8">
            <a:extLst>
              <a:ext uri="{FF2B5EF4-FFF2-40B4-BE49-F238E27FC236}">
                <a16:creationId xmlns:a16="http://schemas.microsoft.com/office/drawing/2014/main" id="{6F35480A-D762-4968-B35D-F8EBD1135B65}"/>
              </a:ext>
            </a:extLst>
          </p:cNvPr>
          <p:cNvSpPr/>
          <p:nvPr userDrawn="1"/>
        </p:nvSpPr>
        <p:spPr>
          <a:xfrm>
            <a:off x="0" y="4498848"/>
            <a:ext cx="12192000" cy="23591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GB" noProof="0"/>
          </a:p>
        </p:txBody>
      </p:sp>
      <p:sp>
        <p:nvSpPr>
          <p:cNvPr id="2" name="Title 1">
            <a:extLst>
              <a:ext uri="{FF2B5EF4-FFF2-40B4-BE49-F238E27FC236}">
                <a16:creationId xmlns:a16="http://schemas.microsoft.com/office/drawing/2014/main" id="{1F7FF6A3-D40E-4089-92AF-A2DB4994946A}"/>
              </a:ext>
            </a:extLst>
          </p:cNvPr>
          <p:cNvSpPr>
            <a:spLocks noGrp="1"/>
          </p:cNvSpPr>
          <p:nvPr>
            <p:ph type="title"/>
          </p:nvPr>
        </p:nvSpPr>
        <p:spPr>
          <a:xfrm>
            <a:off x="838200" y="5291317"/>
            <a:ext cx="10515600" cy="636340"/>
          </a:xfrm>
        </p:spPr>
        <p:txBody>
          <a:bodyPr lIns="0" tIns="0" rIns="0" bIns="0" rtlCol="0"/>
          <a:lstStyle>
            <a:lvl1pPr algn="ctr">
              <a:defRPr b="1"/>
            </a:lvl1pPr>
          </a:lstStyle>
          <a:p>
            <a:pPr rtl="0"/>
            <a:r>
              <a:rPr lang="en-US" noProof="0"/>
              <a:t>Click to edit Master title style</a:t>
            </a:r>
            <a:endParaRPr lang="en-GB" noProof="0"/>
          </a:p>
        </p:txBody>
      </p:sp>
      <p:sp>
        <p:nvSpPr>
          <p:cNvPr id="5" name="Date Placeholder 4">
            <a:extLst>
              <a:ext uri="{FF2B5EF4-FFF2-40B4-BE49-F238E27FC236}">
                <a16:creationId xmlns:a16="http://schemas.microsoft.com/office/drawing/2014/main" id="{C32F87FB-CCAF-450C-B1BC-067126CC6B11}"/>
              </a:ext>
            </a:extLst>
          </p:cNvPr>
          <p:cNvSpPr>
            <a:spLocks noGrp="1"/>
          </p:cNvSpPr>
          <p:nvPr>
            <p:ph type="dt" sz="half" idx="10"/>
          </p:nvPr>
        </p:nvSpPr>
        <p:spPr/>
        <p:txBody>
          <a:bodyPr rtlCol="0"/>
          <a:lstStyle/>
          <a:p>
            <a:pPr rtl="0"/>
            <a:fld id="{C7CE7625-35D1-45C7-BA15-98B74631BF8B}" type="datetime1">
              <a:rPr lang="en-GB" noProof="0" smtClean="0"/>
              <a:t>21/11/2025</a:t>
            </a:fld>
            <a:endParaRPr lang="en-GB" noProof="0"/>
          </a:p>
        </p:txBody>
      </p:sp>
      <p:sp>
        <p:nvSpPr>
          <p:cNvPr id="6" name="Footer Placeholder 5">
            <a:extLst>
              <a:ext uri="{FF2B5EF4-FFF2-40B4-BE49-F238E27FC236}">
                <a16:creationId xmlns:a16="http://schemas.microsoft.com/office/drawing/2014/main" id="{5825AABB-EED6-4CD0-A5E2-A15FCDD4119F}"/>
              </a:ext>
            </a:extLst>
          </p:cNvPr>
          <p:cNvSpPr>
            <a:spLocks noGrp="1"/>
          </p:cNvSpPr>
          <p:nvPr>
            <p:ph type="ftr" sz="quarter" idx="11"/>
          </p:nvPr>
        </p:nvSpPr>
        <p:spPr/>
        <p:txBody>
          <a:bodyPr rtlCol="0"/>
          <a:lstStyle/>
          <a:p>
            <a:pPr rtl="0"/>
            <a:r>
              <a:rPr lang="en-GB" noProof="0"/>
              <a:t>ADD A FOOTER</a:t>
            </a:r>
          </a:p>
        </p:txBody>
      </p:sp>
      <p:sp>
        <p:nvSpPr>
          <p:cNvPr id="7" name="Slide Number Placeholder 6">
            <a:extLst>
              <a:ext uri="{FF2B5EF4-FFF2-40B4-BE49-F238E27FC236}">
                <a16:creationId xmlns:a16="http://schemas.microsoft.com/office/drawing/2014/main" id="{5912491C-7FC6-4C1F-9912-4584E8CAA82C}"/>
              </a:ext>
            </a:extLst>
          </p:cNvPr>
          <p:cNvSpPr>
            <a:spLocks noGrp="1"/>
          </p:cNvSpPr>
          <p:nvPr>
            <p:ph type="sldNum" sz="quarter" idx="12"/>
          </p:nvPr>
        </p:nvSpPr>
        <p:spPr/>
        <p:txBody>
          <a:bodyPr rtlCol="0"/>
          <a:lstStyle/>
          <a:p>
            <a:pPr rtl="0"/>
            <a:fld id="{4950F5D8-22E1-4015-8661-E5B1FD28C2DE}" type="slidenum">
              <a:rPr lang="en-GB" noProof="0" smtClean="0"/>
              <a:t>‹#›</a:t>
            </a:fld>
            <a:endParaRPr lang="en-GB" noProof="0"/>
          </a:p>
        </p:txBody>
      </p:sp>
      <p:sp>
        <p:nvSpPr>
          <p:cNvPr id="14" name="Picture Placeholder 11">
            <a:extLst>
              <a:ext uri="{FF2B5EF4-FFF2-40B4-BE49-F238E27FC236}">
                <a16:creationId xmlns:a16="http://schemas.microsoft.com/office/drawing/2014/main" id="{B21449DB-6E23-41CB-AD61-C3F2044E825A}"/>
              </a:ext>
            </a:extLst>
          </p:cNvPr>
          <p:cNvSpPr>
            <a:spLocks noGrp="1"/>
          </p:cNvSpPr>
          <p:nvPr>
            <p:ph type="pic" sz="quarter" idx="50"/>
          </p:nvPr>
        </p:nvSpPr>
        <p:spPr>
          <a:xfrm>
            <a:off x="5126736" y="851603"/>
            <a:ext cx="1938528" cy="393192"/>
          </a:xfrm>
          <a:prstGeom prst="roundRect">
            <a:avLst/>
          </a:prstGeom>
        </p:spPr>
        <p:txBody>
          <a:bodyPr rtlCol="0" anchor="ctr" anchorCtr="0">
            <a:normAutofit/>
          </a:bodyPr>
          <a:lstStyle>
            <a:lvl1pPr marL="0" indent="0" algn="ctr">
              <a:buNone/>
              <a:defRPr sz="1600">
                <a:solidFill>
                  <a:schemeClr val="bg1"/>
                </a:solidFill>
              </a:defRPr>
            </a:lvl1pPr>
          </a:lstStyle>
          <a:p>
            <a:pPr rtl="0"/>
            <a:r>
              <a:rPr lang="en-US" noProof="0"/>
              <a:t>Click icon to add picture</a:t>
            </a:r>
            <a:endParaRPr lang="en-GB" noProof="0"/>
          </a:p>
        </p:txBody>
      </p:sp>
    </p:spTree>
    <p:extLst>
      <p:ext uri="{BB962C8B-B14F-4D97-AF65-F5344CB8AC3E}">
        <p14:creationId xmlns:p14="http://schemas.microsoft.com/office/powerpoint/2010/main" val="780392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698C42-9E4F-EF66-A81B-481FB857828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87B8E21-DB8D-25B3-84E4-0085C765B7E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0153827-5C26-3B86-E1F6-15A28C1A63C3}"/>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D18B69BD-90B7-42B5-443F-E585AD9071D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BF0CBA1-946F-0CDD-2CF2-3EB61ABEA782}"/>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1175249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7A65F8-C09D-14DF-4039-8A3E24E2137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A908458-DA49-4EB6-878C-3CB26E788BA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813CB1D-7479-3E0A-E7B3-57A40C605A6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DCD0DEF9-A09E-DB4A-2138-93B00F0A3463}"/>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6" name="Footer Placeholder 5">
            <a:extLst>
              <a:ext uri="{FF2B5EF4-FFF2-40B4-BE49-F238E27FC236}">
                <a16:creationId xmlns:a16="http://schemas.microsoft.com/office/drawing/2014/main" id="{6BA8BE15-F6F9-5BC0-255F-CADF23E0E45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09BF84-0806-9CC3-1DA0-42E546D16C55}"/>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320828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595B9-8E61-3B82-D074-51E01DE62BA4}"/>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4D73C59-51E7-B651-A78A-2423CF55C04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E714313-DC43-2F11-63F4-D359C48AA8E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8ECBD66-1D60-3BE0-1DEF-9106E813507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64F9E8-C7DE-0281-7683-BC141661241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6C36498-04D9-D5B2-3B9F-D94266884C32}"/>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8" name="Footer Placeholder 7">
            <a:extLst>
              <a:ext uri="{FF2B5EF4-FFF2-40B4-BE49-F238E27FC236}">
                <a16:creationId xmlns:a16="http://schemas.microsoft.com/office/drawing/2014/main" id="{AE68D097-E418-E324-06C0-E271773F4A6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1AF2AB5-F2F1-A2FF-0E92-A9C562F62432}"/>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3062367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DBCEE-4650-8C1D-6224-95145A2938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A39588C-1CB2-2048-8BF8-1B7A8BE83599}"/>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4" name="Footer Placeholder 3">
            <a:extLst>
              <a:ext uri="{FF2B5EF4-FFF2-40B4-BE49-F238E27FC236}">
                <a16:creationId xmlns:a16="http://schemas.microsoft.com/office/drawing/2014/main" id="{992AB021-A0E3-95BE-F3DC-E3B00E75A91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15DB6C8-70CE-0E20-4950-7B15500929F2}"/>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231579757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9FA9C1-3896-1F59-1186-D92EC714276B}"/>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3" name="Footer Placeholder 2">
            <a:extLst>
              <a:ext uri="{FF2B5EF4-FFF2-40B4-BE49-F238E27FC236}">
                <a16:creationId xmlns:a16="http://schemas.microsoft.com/office/drawing/2014/main" id="{376B70D7-97B2-38A7-F37A-B04BD545253C}"/>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42FC8BEF-08CC-79D9-4DDA-1B8F6D8081D5}"/>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5144101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E1EF5-2424-7322-91B9-0AEFB0441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5282D6EE-CCA1-770A-78FD-DD195A0DE7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E1CD869D-C893-FEA9-FBC7-F30F2F6A1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16D7605-558E-EFBD-7F28-AF66C53A47DA}"/>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6" name="Footer Placeholder 5">
            <a:extLst>
              <a:ext uri="{FF2B5EF4-FFF2-40B4-BE49-F238E27FC236}">
                <a16:creationId xmlns:a16="http://schemas.microsoft.com/office/drawing/2014/main" id="{56DFAC7E-43BA-1DF6-91FD-239C7347FBA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6F43269-A42E-E3AB-DBF7-D9DF74DB6790}"/>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33851161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0E504-CD13-FF94-EDEC-25AC4C63E4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5EABFDA-C818-E26A-4B90-683AD0DB166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A938AF7-5F22-4138-4159-419D9884A8D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F545FE-0B88-AF6D-AD56-260AF4CA005A}"/>
              </a:ext>
            </a:extLst>
          </p:cNvPr>
          <p:cNvSpPr>
            <a:spLocks noGrp="1"/>
          </p:cNvSpPr>
          <p:nvPr>
            <p:ph type="dt" sz="half" idx="10"/>
          </p:nvPr>
        </p:nvSpPr>
        <p:spPr/>
        <p:txBody>
          <a:bodyPr/>
          <a:lstStyle/>
          <a:p>
            <a:fld id="{F0BB9034-8552-4B34-BF24-D10F4DEE21FF}" type="datetimeFigureOut">
              <a:rPr lang="en-GB" smtClean="0"/>
              <a:t>21/11/2025</a:t>
            </a:fld>
            <a:endParaRPr lang="en-GB"/>
          </a:p>
        </p:txBody>
      </p:sp>
      <p:sp>
        <p:nvSpPr>
          <p:cNvPr id="6" name="Footer Placeholder 5">
            <a:extLst>
              <a:ext uri="{FF2B5EF4-FFF2-40B4-BE49-F238E27FC236}">
                <a16:creationId xmlns:a16="http://schemas.microsoft.com/office/drawing/2014/main" id="{8D3B0AE5-F139-BDF6-FE1A-E792D7F60C52}"/>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864A877-B1A1-0443-3BA8-F9563240DD23}"/>
              </a:ext>
            </a:extLst>
          </p:cNvPr>
          <p:cNvSpPr>
            <a:spLocks noGrp="1"/>
          </p:cNvSpPr>
          <p:nvPr>
            <p:ph type="sldNum" sz="quarter" idx="12"/>
          </p:nvPr>
        </p:nvSpPr>
        <p:spPr/>
        <p:txBody>
          <a:bodyPr/>
          <a:lstStyle/>
          <a:p>
            <a:fld id="{CE670FC2-C3ED-4210-8E60-B1930FFC0B26}" type="slidenum">
              <a:rPr lang="en-GB" smtClean="0"/>
              <a:t>‹#›</a:t>
            </a:fld>
            <a:endParaRPr lang="en-GB"/>
          </a:p>
        </p:txBody>
      </p:sp>
    </p:spTree>
    <p:extLst>
      <p:ext uri="{BB962C8B-B14F-4D97-AF65-F5344CB8AC3E}">
        <p14:creationId xmlns:p14="http://schemas.microsoft.com/office/powerpoint/2010/main" val="268804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4AEF3A-DC25-E36F-F041-F272BF92825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91D2774-6A03-1527-FE2B-D23C7A5ECD1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1F8CDEB-82CA-DCF1-41DA-89B8D65528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0BB9034-8552-4B34-BF24-D10F4DEE21FF}" type="datetimeFigureOut">
              <a:rPr lang="en-GB" smtClean="0"/>
              <a:t>21/11/2025</a:t>
            </a:fld>
            <a:endParaRPr lang="en-GB"/>
          </a:p>
        </p:txBody>
      </p:sp>
      <p:sp>
        <p:nvSpPr>
          <p:cNvPr id="5" name="Footer Placeholder 4">
            <a:extLst>
              <a:ext uri="{FF2B5EF4-FFF2-40B4-BE49-F238E27FC236}">
                <a16:creationId xmlns:a16="http://schemas.microsoft.com/office/drawing/2014/main" id="{CAC17A0C-310B-C637-9E5B-96ED900D68F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A4954D0E-137E-5E40-71DF-5FF43FB1C69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CE670FC2-C3ED-4210-8E60-B1930FFC0B26}" type="slidenum">
              <a:rPr lang="en-GB" smtClean="0"/>
              <a:t>‹#›</a:t>
            </a:fld>
            <a:endParaRPr lang="en-GB"/>
          </a:p>
        </p:txBody>
      </p:sp>
    </p:spTree>
    <p:extLst>
      <p:ext uri="{BB962C8B-B14F-4D97-AF65-F5344CB8AC3E}">
        <p14:creationId xmlns:p14="http://schemas.microsoft.com/office/powerpoint/2010/main" val="40754942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86F378F-E2C0-368D-5071-79140523D39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C4294B61-20B6-8464-98A0-3A883C612DF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5B8E9CB-73FD-4674-3DEC-478A6DEC4A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C5453AC7-8E2E-4B8F-B451-FF27969F9551}" type="datetimeFigureOut">
              <a:rPr lang="en-GB" smtClean="0"/>
              <a:t>21/11/2025</a:t>
            </a:fld>
            <a:endParaRPr lang="en-GB"/>
          </a:p>
        </p:txBody>
      </p:sp>
      <p:sp>
        <p:nvSpPr>
          <p:cNvPr id="5" name="Footer Placeholder 4">
            <a:extLst>
              <a:ext uri="{FF2B5EF4-FFF2-40B4-BE49-F238E27FC236}">
                <a16:creationId xmlns:a16="http://schemas.microsoft.com/office/drawing/2014/main" id="{9C3E0B97-6398-9339-E409-6DDABC8E53B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F26267CE-0C25-F2E3-BDA4-D178ED2309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1F9D1F-62A5-46A9-BF7F-AD4E4D473D80}" type="slidenum">
              <a:rPr lang="en-GB" smtClean="0"/>
              <a:t>‹#›</a:t>
            </a:fld>
            <a:endParaRPr lang="en-GB"/>
          </a:p>
        </p:txBody>
      </p:sp>
    </p:spTree>
    <p:extLst>
      <p:ext uri="{BB962C8B-B14F-4D97-AF65-F5344CB8AC3E}">
        <p14:creationId xmlns:p14="http://schemas.microsoft.com/office/powerpoint/2010/main" val="21976477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png"/><Relationship Id="rId11" Type="http://schemas.openxmlformats.org/officeDocument/2006/relationships/image" Target="../media/image28.svg"/><Relationship Id="rId5" Type="http://schemas.openxmlformats.org/officeDocument/2006/relationships/image" Target="../media/image23.svg"/><Relationship Id="rId10" Type="http://schemas.openxmlformats.org/officeDocument/2006/relationships/image" Target="../media/image27.png"/><Relationship Id="rId4" Type="http://schemas.openxmlformats.org/officeDocument/2006/relationships/image" Target="../media/image22.png"/><Relationship Id="rId9" Type="http://schemas.openxmlformats.org/officeDocument/2006/relationships/image" Target="../media/image26.svg"/></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8.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hyperlink" Target="https://commons.wikimedia.org/wiki/File:Microsoft_logo_(2012).svg" TargetMode="External"/><Relationship Id="rId13" Type="http://schemas.openxmlformats.org/officeDocument/2006/relationships/image" Target="../media/image35.png"/><Relationship Id="rId18" Type="http://schemas.openxmlformats.org/officeDocument/2006/relationships/image" Target="../media/image38.png"/><Relationship Id="rId3" Type="http://schemas.openxmlformats.org/officeDocument/2006/relationships/hyperlink" Target="https://positek.net/google-drive-access/" TargetMode="External"/><Relationship Id="rId7" Type="http://schemas.openxmlformats.org/officeDocument/2006/relationships/image" Target="../media/image32.png"/><Relationship Id="rId12" Type="http://schemas.openxmlformats.org/officeDocument/2006/relationships/hyperlink" Target="https://www.iphonemod.net/microsoft-office-2019.html" TargetMode="External"/><Relationship Id="rId17" Type="http://schemas.openxmlformats.org/officeDocument/2006/relationships/hyperlink" Target="https://www.flickr.com/photos/microsoftsweden/5876404545/" TargetMode="External"/><Relationship Id="rId2" Type="http://schemas.openxmlformats.org/officeDocument/2006/relationships/image" Target="../media/image30.png"/><Relationship Id="rId16"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hyperlink" Target="https://www.htnovo.net/2018/01/nuovi-dettagli-confermano-ripristino-file-onedrive.html" TargetMode="External"/><Relationship Id="rId11" Type="http://schemas.openxmlformats.org/officeDocument/2006/relationships/image" Target="../media/image34.jpeg"/><Relationship Id="rId5" Type="http://schemas.openxmlformats.org/officeDocument/2006/relationships/image" Target="../media/image31.png"/><Relationship Id="rId15" Type="http://schemas.openxmlformats.org/officeDocument/2006/relationships/hyperlink" Target="https://lthub.ubc.ca/guides/github-instructor-guide/" TargetMode="External"/><Relationship Id="rId10" Type="http://schemas.openxmlformats.org/officeDocument/2006/relationships/hyperlink" Target="https://freepngimg.com/png/66904-logo-now-google-plus-home-free-png-hq" TargetMode="External"/><Relationship Id="rId19" Type="http://schemas.openxmlformats.org/officeDocument/2006/relationships/hyperlink" Target="https://formacioncontinua.ufm.edu/tecnica/google-drive/" TargetMode="External"/><Relationship Id="rId4" Type="http://schemas.openxmlformats.org/officeDocument/2006/relationships/hyperlink" Target="https://creativecommons.org/licenses/by-sa/3.0/" TargetMode="External"/><Relationship Id="rId9" Type="http://schemas.openxmlformats.org/officeDocument/2006/relationships/image" Target="../media/image33.png"/><Relationship Id="rId1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image" Target="../media/image41.png"/><Relationship Id="rId2" Type="http://schemas.openxmlformats.org/officeDocument/2006/relationships/diagramData" Target="../diagrams/data4.xml"/><Relationship Id="rId1" Type="http://schemas.openxmlformats.org/officeDocument/2006/relationships/slideLayout" Target="../slideLayouts/slideLayout18.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18.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8.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xml.rels><?xml version="1.0" encoding="UTF-8" standalone="yes"?>
<Relationships xmlns="http://schemas.openxmlformats.org/package/2006/relationships"><Relationship Id="rId3" Type="http://schemas.openxmlformats.org/officeDocument/2006/relationships/hyperlink" Target="https://unical.ljmu.ac.uk/Event.aspx?EventId=9185bf85-a288-f011-bf4c-005056abb76e&amp;Wait=N" TargetMode="External"/><Relationship Id="rId7" Type="http://schemas.openxmlformats.org/officeDocument/2006/relationships/hyperlink" Target="https://freepngimg.com/png/10817-calendar-transparent" TargetMode="External"/><Relationship Id="rId2" Type="http://schemas.openxmlformats.org/officeDocument/2006/relationships/hyperlink" Target="https://unical.ljmu.ac.uk/Event.aspx?EventId=26355104-d687-f011-bf4c-005056abb76e&amp;Wait=N" TargetMode="Externa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hyperlink" Target="https://unical.ljmu.ac.uk/" TargetMode="External"/><Relationship Id="rId4" Type="http://schemas.openxmlformats.org/officeDocument/2006/relationships/hyperlink" Target="https://unical.ljmu.ac.uk/Event.aspx?EventId=93bebfd3-da88-f011-bf4c-005056abb76e&amp;Wait=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8.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8" Type="http://schemas.microsoft.com/office/2007/relationships/diagramDrawing" Target="../diagrams/drawing7.xml"/><Relationship Id="rId3" Type="http://schemas.microsoft.com/office/2007/relationships/hdphoto" Target="../media/hdphoto2.wdp"/><Relationship Id="rId7" Type="http://schemas.openxmlformats.org/officeDocument/2006/relationships/diagramColors" Target="../diagrams/colors7.xml"/><Relationship Id="rId2" Type="http://schemas.openxmlformats.org/officeDocument/2006/relationships/image" Target="../media/image45.png"/><Relationship Id="rId1" Type="http://schemas.openxmlformats.org/officeDocument/2006/relationships/slideLayout" Target="../slideLayouts/slideLayout18.xml"/><Relationship Id="rId6" Type="http://schemas.openxmlformats.org/officeDocument/2006/relationships/diagramQuickStyle" Target="../diagrams/quickStyle7.xml"/><Relationship Id="rId5" Type="http://schemas.openxmlformats.org/officeDocument/2006/relationships/diagramLayout" Target="../diagrams/layout7.xml"/><Relationship Id="rId4" Type="http://schemas.openxmlformats.org/officeDocument/2006/relationships/diagramData" Target="../diagrams/data7.xml"/></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hyperlink" Target="https://osf.io/dashboard" TargetMode="External"/><Relationship Id="rId1" Type="http://schemas.openxmlformats.org/officeDocument/2006/relationships/slideLayout" Target="../slideLayouts/slideLayout18.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 Id="rId9"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8.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5.pn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hyperlink" Target="mailto:OpenResearch@ljmu.ac.uk" TargetMode="External"/><Relationship Id="rId2" Type="http://schemas.openxmlformats.org/officeDocument/2006/relationships/hyperlink" Target="mailto:a.l.Longthorne@ljmu.ac.uk" TargetMode="External"/><Relationship Id="rId1" Type="http://schemas.openxmlformats.org/officeDocument/2006/relationships/slideLayout" Target="../slideLayouts/slideLayout6.xml"/><Relationship Id="rId5" Type="http://schemas.openxmlformats.org/officeDocument/2006/relationships/image" Target="../media/image11.png"/><Relationship Id="rId4" Type="http://schemas.openxmlformats.org/officeDocument/2006/relationships/hyperlink" Target="https://opendata.ljmu.ac.uk/"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4.png"/><Relationship Id="rId7" Type="http://schemas.openxmlformats.org/officeDocument/2006/relationships/diagramQuickStyle" Target="../diagrams/quickStyle1.xml"/><Relationship Id="rId2" Type="http://schemas.openxmlformats.org/officeDocument/2006/relationships/image" Target="../media/image13.png"/><Relationship Id="rId1" Type="http://schemas.openxmlformats.org/officeDocument/2006/relationships/slideLayout" Target="../slideLayouts/slideLayout6.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hyperlink" Target="https://www.ljmu.ac.uk/research/research-integrity" TargetMode="External"/><Relationship Id="rId9" Type="http://schemas.microsoft.com/office/2007/relationships/diagramDrawing" Target="../diagrams/drawing1.xml"/></Relationships>
</file>

<file path=ppt/slides/_rels/slide7.xml.rels><?xml version="1.0" encoding="UTF-8" standalone="yes"?>
<Relationships xmlns="http://schemas.openxmlformats.org/package/2006/relationships"><Relationship Id="rId3" Type="http://schemas.openxmlformats.org/officeDocument/2006/relationships/hyperlink" Target="https://www.enago.com/academy/academy-scientific-misconduct-and-data-manipulation-with-ai/" TargetMode="External"/><Relationship Id="rId2" Type="http://schemas.openxmlformats.org/officeDocument/2006/relationships/image" Target="../media/image19.png"/><Relationship Id="rId1" Type="http://schemas.openxmlformats.org/officeDocument/2006/relationships/slideLayout" Target="../slideLayouts/slideLayout6.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hyperlink" Target="mailto:training@ukrio.org?subject=Introduction%20to%20Research%20Integrity%20course%20help" TargetMode="External"/><Relationship Id="rId2" Type="http://schemas.openxmlformats.org/officeDocument/2006/relationships/hyperlink" Target="https://ljmu-emails.com/c/AQiR-AcQ2emiARjQrc72ASDck8MgoUIUd-PWFlfSvbPZdxFIiCLqjQftxwdZbP_t4ZZhq4E" TargetMode="External"/><Relationship Id="rId1" Type="http://schemas.openxmlformats.org/officeDocument/2006/relationships/slideLayout" Target="../slideLayouts/slideLayout6.xml"/><Relationship Id="rId4" Type="http://schemas.openxmlformats.org/officeDocument/2006/relationships/hyperlink" Target="https://unical.ljmu.ac.uk/Default.aspx"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64C53-301F-490A-D9F4-59C9B67EE92D}"/>
              </a:ext>
            </a:extLst>
          </p:cNvPr>
          <p:cNvSpPr>
            <a:spLocks noGrp="1"/>
          </p:cNvSpPr>
          <p:nvPr>
            <p:ph type="ctrTitle"/>
          </p:nvPr>
        </p:nvSpPr>
        <p:spPr/>
        <p:txBody>
          <a:bodyPr>
            <a:normAutofit/>
          </a:bodyPr>
          <a:lstStyle/>
          <a:p>
            <a:r>
              <a:rPr lang="en-GB"/>
              <a:t>Welcome to Open Data Week 2025</a:t>
            </a:r>
          </a:p>
        </p:txBody>
      </p:sp>
      <p:sp>
        <p:nvSpPr>
          <p:cNvPr id="4" name="Freeform 5">
            <a:extLst>
              <a:ext uri="{FF2B5EF4-FFF2-40B4-BE49-F238E27FC236}">
                <a16:creationId xmlns:a16="http://schemas.microsoft.com/office/drawing/2014/main" id="{93A03887-E7DA-2F5B-5EA2-B92E1B6DFF94}"/>
              </a:ext>
            </a:extLst>
          </p:cNvPr>
          <p:cNvSpPr/>
          <p:nvPr/>
        </p:nvSpPr>
        <p:spPr>
          <a:xfrm>
            <a:off x="-473525" y="4602768"/>
            <a:ext cx="13132701" cy="2413134"/>
          </a:xfrm>
          <a:custGeom>
            <a:avLst/>
            <a:gdLst/>
            <a:ahLst/>
            <a:cxnLst/>
            <a:rect l="l" t="t" r="r" b="b"/>
            <a:pathLst>
              <a:path w="19699051" h="3619701">
                <a:moveTo>
                  <a:pt x="0" y="0"/>
                </a:moveTo>
                <a:lnTo>
                  <a:pt x="19699051" y="0"/>
                </a:lnTo>
                <a:lnTo>
                  <a:pt x="19699051" y="3619700"/>
                </a:lnTo>
                <a:lnTo>
                  <a:pt x="0" y="3619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292824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1">
            <a:extLst>
              <a:ext uri="{FF2B5EF4-FFF2-40B4-BE49-F238E27FC236}">
                <a16:creationId xmlns:a16="http://schemas.microsoft.com/office/drawing/2014/main" id="{C1F9179E-CFBB-D957-7EB2-D3860A540015}"/>
              </a:ext>
            </a:extLst>
          </p:cNvPr>
          <p:cNvSpPr txBox="1">
            <a:spLocks/>
          </p:cNvSpPr>
          <p:nvPr/>
        </p:nvSpPr>
        <p:spPr>
          <a:xfrm>
            <a:off x="838200" y="805472"/>
            <a:ext cx="8127212" cy="554400"/>
          </a:xfrm>
          <a:prstGeom prst="rect">
            <a:avLst/>
          </a:prstGeom>
        </p:spPr>
        <p:txBody>
          <a:bodyPr rtlCol="0"/>
          <a:lstStyle>
            <a:lvl1pPr algn="l"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sz="4400">
                <a:solidFill>
                  <a:srgbClr val="0C0C0C"/>
                </a:solidFill>
              </a:rPr>
              <a:t>OSF – Open Science Framework</a:t>
            </a:r>
          </a:p>
        </p:txBody>
      </p:sp>
      <p:grpSp>
        <p:nvGrpSpPr>
          <p:cNvPr id="39" name="Group 38">
            <a:extLst>
              <a:ext uri="{FF2B5EF4-FFF2-40B4-BE49-F238E27FC236}">
                <a16:creationId xmlns:a16="http://schemas.microsoft.com/office/drawing/2014/main" id="{3BD29C28-5BB3-17A1-91B4-874FCF4B0125}"/>
              </a:ext>
            </a:extLst>
          </p:cNvPr>
          <p:cNvGrpSpPr/>
          <p:nvPr/>
        </p:nvGrpSpPr>
        <p:grpSpPr>
          <a:xfrm>
            <a:off x="462926" y="1932778"/>
            <a:ext cx="1822637" cy="1633378"/>
            <a:chOff x="836613" y="2438452"/>
            <a:chExt cx="1088597" cy="990548"/>
          </a:xfrm>
        </p:grpSpPr>
        <p:sp>
          <p:nvSpPr>
            <p:cNvPr id="38" name="Rectangle 37">
              <a:extLst>
                <a:ext uri="{FF2B5EF4-FFF2-40B4-BE49-F238E27FC236}">
                  <a16:creationId xmlns:a16="http://schemas.microsoft.com/office/drawing/2014/main" id="{84E5E2A7-009B-42BB-169F-5BB3074845C3}"/>
                </a:ext>
              </a:extLst>
            </p:cNvPr>
            <p:cNvSpPr/>
            <p:nvPr/>
          </p:nvSpPr>
          <p:spPr>
            <a:xfrm>
              <a:off x="836613" y="2438452"/>
              <a:ext cx="1069849" cy="99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C0C0C"/>
                </a:solidFill>
              </a:endParaRPr>
            </a:p>
          </p:txBody>
        </p:sp>
        <p:pic>
          <p:nvPicPr>
            <p:cNvPr id="26" name="Picture Placeholder 23">
              <a:extLst>
                <a:ext uri="{FF2B5EF4-FFF2-40B4-BE49-F238E27FC236}">
                  <a16:creationId xmlns:a16="http://schemas.microsoft.com/office/drawing/2014/main" id="{BBC322C3-D854-098F-B5AA-2E87D1CFA6D9}"/>
                </a:ext>
              </a:extLst>
            </p:cNvPr>
            <p:cNvPicPr>
              <a:picLocks noChangeAspect="1"/>
            </p:cNvPicPr>
            <p:nvPr/>
          </p:nvPicPr>
          <p:blipFill>
            <a:blip r:embed="rId3"/>
            <a:srcRect t="12821" b="12821"/>
            <a:stretch/>
          </p:blipFill>
          <p:spPr>
            <a:xfrm>
              <a:off x="855362" y="2536750"/>
              <a:ext cx="1069848" cy="795528"/>
            </a:xfrm>
            <a:prstGeom prst="rect">
              <a:avLst/>
            </a:prstGeom>
            <a:ln>
              <a:noFill/>
            </a:ln>
          </p:spPr>
        </p:pic>
      </p:grpSp>
      <p:sp>
        <p:nvSpPr>
          <p:cNvPr id="27" name="Text Placeholder 6">
            <a:extLst>
              <a:ext uri="{FF2B5EF4-FFF2-40B4-BE49-F238E27FC236}">
                <a16:creationId xmlns:a16="http://schemas.microsoft.com/office/drawing/2014/main" id="{5A9A425A-0A28-8731-58F7-98DC3632AE03}"/>
              </a:ext>
            </a:extLst>
          </p:cNvPr>
          <p:cNvSpPr txBox="1">
            <a:spLocks/>
          </p:cNvSpPr>
          <p:nvPr/>
        </p:nvSpPr>
        <p:spPr>
          <a:xfrm>
            <a:off x="412141" y="3706834"/>
            <a:ext cx="2557836" cy="334918"/>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err="1">
                <a:solidFill>
                  <a:srgbClr val="0C0C0C"/>
                </a:solidFill>
              </a:rPr>
              <a:t>Center</a:t>
            </a:r>
            <a:r>
              <a:rPr lang="en-GB">
                <a:solidFill>
                  <a:srgbClr val="0C0C0C"/>
                </a:solidFill>
              </a:rPr>
              <a:t> for Open Science</a:t>
            </a:r>
          </a:p>
          <a:p>
            <a:r>
              <a:rPr lang="en-GB">
                <a:solidFill>
                  <a:srgbClr val="0C0C0C"/>
                </a:solidFill>
              </a:rPr>
              <a:t>non-profit</a:t>
            </a:r>
          </a:p>
          <a:p>
            <a:r>
              <a:rPr lang="en-GB">
                <a:solidFill>
                  <a:srgbClr val="0C0C0C"/>
                </a:solidFill>
              </a:rPr>
              <a:t>Free, open-source platform</a:t>
            </a:r>
          </a:p>
        </p:txBody>
      </p:sp>
      <p:pic>
        <p:nvPicPr>
          <p:cNvPr id="29" name="Picture Placeholder 25" descr="Pencil icon">
            <a:extLst>
              <a:ext uri="{FF2B5EF4-FFF2-40B4-BE49-F238E27FC236}">
                <a16:creationId xmlns:a16="http://schemas.microsoft.com/office/drawing/2014/main" id="{74049B91-AE0D-12B4-4D7B-87A43E3B09E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3008" r="3008"/>
          <a:stretch>
            <a:fillRect/>
          </a:stretch>
        </p:blipFill>
        <p:spPr>
          <a:xfrm>
            <a:off x="3382457" y="2327177"/>
            <a:ext cx="1069848" cy="795528"/>
          </a:xfrm>
          <a:prstGeom prst="rect">
            <a:avLst/>
          </a:prstGeom>
        </p:spPr>
      </p:pic>
      <p:sp>
        <p:nvSpPr>
          <p:cNvPr id="30" name="Text Placeholder 8">
            <a:extLst>
              <a:ext uri="{FF2B5EF4-FFF2-40B4-BE49-F238E27FC236}">
                <a16:creationId xmlns:a16="http://schemas.microsoft.com/office/drawing/2014/main" id="{6ECE0565-7A99-420F-C648-13F995FBFF17}"/>
              </a:ext>
            </a:extLst>
          </p:cNvPr>
          <p:cNvSpPr txBox="1">
            <a:spLocks/>
          </p:cNvSpPr>
          <p:nvPr/>
        </p:nvSpPr>
        <p:spPr>
          <a:xfrm>
            <a:off x="3158574" y="3764358"/>
            <a:ext cx="2292509" cy="194094"/>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0C0C0C"/>
                </a:solidFill>
              </a:rPr>
              <a:t>Supports research lifecycle</a:t>
            </a:r>
          </a:p>
          <a:p>
            <a:r>
              <a:rPr lang="en-GB">
                <a:solidFill>
                  <a:srgbClr val="0C0C0C"/>
                </a:solidFill>
              </a:rPr>
              <a:t>Planning to publication</a:t>
            </a:r>
          </a:p>
        </p:txBody>
      </p:sp>
      <p:sp>
        <p:nvSpPr>
          <p:cNvPr id="31" name="Text Placeholder 9">
            <a:extLst>
              <a:ext uri="{FF2B5EF4-FFF2-40B4-BE49-F238E27FC236}">
                <a16:creationId xmlns:a16="http://schemas.microsoft.com/office/drawing/2014/main" id="{B6A123AD-889E-3C8F-EDD8-ED56C87D4743}"/>
              </a:ext>
            </a:extLst>
          </p:cNvPr>
          <p:cNvSpPr txBox="1">
            <a:spLocks/>
          </p:cNvSpPr>
          <p:nvPr/>
        </p:nvSpPr>
        <p:spPr>
          <a:xfrm>
            <a:off x="3623390" y="5108316"/>
            <a:ext cx="2286000" cy="1377537"/>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a:solidFill>
                <a:srgbClr val="0C0C0C"/>
              </a:solidFill>
            </a:endParaRPr>
          </a:p>
        </p:txBody>
      </p:sp>
      <p:sp>
        <p:nvSpPr>
          <p:cNvPr id="33" name="Text Placeholder 10">
            <a:extLst>
              <a:ext uri="{FF2B5EF4-FFF2-40B4-BE49-F238E27FC236}">
                <a16:creationId xmlns:a16="http://schemas.microsoft.com/office/drawing/2014/main" id="{50915362-F554-95B3-6527-FE08998B9906}"/>
              </a:ext>
            </a:extLst>
          </p:cNvPr>
          <p:cNvSpPr txBox="1">
            <a:spLocks/>
          </p:cNvSpPr>
          <p:nvPr/>
        </p:nvSpPr>
        <p:spPr>
          <a:xfrm>
            <a:off x="5911290" y="3764358"/>
            <a:ext cx="3154895" cy="43400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0C0C0C"/>
                </a:solidFill>
              </a:rPr>
              <a:t>Project Management</a:t>
            </a:r>
          </a:p>
          <a:p>
            <a:r>
              <a:rPr lang="en-GB">
                <a:solidFill>
                  <a:srgbClr val="0C0C0C"/>
                </a:solidFill>
              </a:rPr>
              <a:t>File organisation</a:t>
            </a:r>
          </a:p>
          <a:p>
            <a:r>
              <a:rPr lang="en-GB">
                <a:solidFill>
                  <a:srgbClr val="0C0C0C"/>
                </a:solidFill>
              </a:rPr>
              <a:t>Sharing</a:t>
            </a:r>
          </a:p>
          <a:p>
            <a:r>
              <a:rPr lang="en-GB">
                <a:solidFill>
                  <a:srgbClr val="0C0C0C"/>
                </a:solidFill>
              </a:rPr>
              <a:t>Version control</a:t>
            </a:r>
          </a:p>
        </p:txBody>
      </p:sp>
      <p:sp>
        <p:nvSpPr>
          <p:cNvPr id="36" name="Text Placeholder 12">
            <a:extLst>
              <a:ext uri="{FF2B5EF4-FFF2-40B4-BE49-F238E27FC236}">
                <a16:creationId xmlns:a16="http://schemas.microsoft.com/office/drawing/2014/main" id="{EF162EC3-BD49-DF3C-41DD-78052DD2D1EF}"/>
              </a:ext>
            </a:extLst>
          </p:cNvPr>
          <p:cNvSpPr txBox="1">
            <a:spLocks/>
          </p:cNvSpPr>
          <p:nvPr/>
        </p:nvSpPr>
        <p:spPr>
          <a:xfrm>
            <a:off x="9241972" y="3880711"/>
            <a:ext cx="2765526" cy="635306"/>
          </a:xfrm>
          <a:prstGeom prst="rect">
            <a:avLst/>
          </a:prstGeom>
        </p:spPr>
        <p:txBody>
          <a:bodyPr rtlCol="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a:solidFill>
                  <a:srgbClr val="0C0C0C"/>
                </a:solidFill>
              </a:rPr>
              <a:t>Combined   funding sources</a:t>
            </a:r>
          </a:p>
          <a:p>
            <a:r>
              <a:rPr lang="en-GB">
                <a:solidFill>
                  <a:srgbClr val="0C0C0C"/>
                </a:solidFill>
              </a:rPr>
              <a:t>Preservation fund: 50yrs + accessibility</a:t>
            </a:r>
          </a:p>
          <a:p>
            <a:pPr marL="0" indent="0">
              <a:buNone/>
            </a:pPr>
            <a:r>
              <a:rPr lang="en-GB">
                <a:solidFill>
                  <a:srgbClr val="0C0C0C"/>
                </a:solidFill>
              </a:rPr>
              <a:t> </a:t>
            </a:r>
          </a:p>
          <a:p>
            <a:pPr marL="0" indent="0">
              <a:buNone/>
            </a:pPr>
            <a:endParaRPr lang="en-GB">
              <a:solidFill>
                <a:srgbClr val="0C0C0C"/>
              </a:solidFill>
            </a:endParaRPr>
          </a:p>
          <a:p>
            <a:pPr marL="0" indent="0">
              <a:buNone/>
            </a:pPr>
            <a:endParaRPr lang="en-GB">
              <a:solidFill>
                <a:srgbClr val="0C0C0C"/>
              </a:solidFill>
            </a:endParaRPr>
          </a:p>
          <a:p>
            <a:pPr marL="0" indent="0">
              <a:buNone/>
            </a:pPr>
            <a:endParaRPr lang="en-GB">
              <a:solidFill>
                <a:srgbClr val="0C0C0C"/>
              </a:solidFill>
            </a:endParaRPr>
          </a:p>
          <a:p>
            <a:pPr marL="0" indent="0">
              <a:buNone/>
            </a:pPr>
            <a:endParaRPr lang="en-GB">
              <a:solidFill>
                <a:srgbClr val="0C0C0C"/>
              </a:solidFill>
            </a:endParaRPr>
          </a:p>
        </p:txBody>
      </p:sp>
      <p:pic>
        <p:nvPicPr>
          <p:cNvPr id="2050" name="Picture 2" descr="Project Management Icon PNG Images ...">
            <a:extLst>
              <a:ext uri="{FF2B5EF4-FFF2-40B4-BE49-F238E27FC236}">
                <a16:creationId xmlns:a16="http://schemas.microsoft.com/office/drawing/2014/main" id="{50467CAF-B2D4-1BE4-80AA-DC0517ED16E1}"/>
              </a:ext>
            </a:extLst>
          </p:cNvPr>
          <p:cNvPicPr>
            <a:picLocks noChangeAspect="1" noChangeArrowheads="1"/>
          </p:cNvPicPr>
          <p:nvPr/>
        </p:nvPicPr>
        <p:blipFill>
          <a:blip r:embed="rId6">
            <a:duotone>
              <a:schemeClr val="accent1">
                <a:shade val="45000"/>
                <a:satMod val="135000"/>
              </a:schemeClr>
              <a:prstClr val="white"/>
            </a:duotone>
            <a:extLst>
              <a:ext uri="{BEBA8EAE-BF5A-486C-A8C5-ECC9F3942E4B}">
                <a14:imgProps xmlns:a14="http://schemas.microsoft.com/office/drawing/2010/main">
                  <a14:imgLayer r:embed="rId7">
                    <a14:imgEffect>
                      <a14:colorTemperature colorTemp="8800"/>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137703" y="2043272"/>
            <a:ext cx="1385728" cy="1385728"/>
          </a:xfrm>
          <a:prstGeom prst="rect">
            <a:avLst/>
          </a:prstGeom>
          <a:solidFill>
            <a:schemeClr val="tx2">
              <a:lumMod val="75000"/>
              <a:lumOff val="25000"/>
            </a:schemeClr>
          </a:solidFill>
          <a:ln>
            <a:noFill/>
          </a:ln>
        </p:spPr>
      </p:pic>
      <p:pic>
        <p:nvPicPr>
          <p:cNvPr id="41" name="Graphic 40" descr="Money outline">
            <a:extLst>
              <a:ext uri="{FF2B5EF4-FFF2-40B4-BE49-F238E27FC236}">
                <a16:creationId xmlns:a16="http://schemas.microsoft.com/office/drawing/2014/main" id="{C214FBC3-B061-22B6-CA53-F86D76C83EA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595779" y="2242401"/>
            <a:ext cx="1628155" cy="1628155"/>
          </a:xfrm>
          <a:prstGeom prst="rect">
            <a:avLst/>
          </a:prstGeom>
        </p:spPr>
      </p:pic>
      <p:pic>
        <p:nvPicPr>
          <p:cNvPr id="43" name="Graphic 42" descr="Dollar with solid fill">
            <a:extLst>
              <a:ext uri="{FF2B5EF4-FFF2-40B4-BE49-F238E27FC236}">
                <a16:creationId xmlns:a16="http://schemas.microsoft.com/office/drawing/2014/main" id="{997B4948-EEE1-8756-ADCF-7315A4E3A06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519579" y="2106644"/>
            <a:ext cx="914400" cy="914400"/>
          </a:xfrm>
          <a:prstGeom prst="rect">
            <a:avLst/>
          </a:prstGeom>
        </p:spPr>
      </p:pic>
      <p:pic>
        <p:nvPicPr>
          <p:cNvPr id="44" name="Graphic 43" descr="Dollar with solid fill">
            <a:extLst>
              <a:ext uri="{FF2B5EF4-FFF2-40B4-BE49-F238E27FC236}">
                <a16:creationId xmlns:a16="http://schemas.microsoft.com/office/drawing/2014/main" id="{7796F877-9B67-1AA6-686A-C2B06585040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052979" y="1869977"/>
            <a:ext cx="914400" cy="914400"/>
          </a:xfrm>
          <a:prstGeom prst="rect">
            <a:avLst/>
          </a:prstGeom>
        </p:spPr>
      </p:pic>
    </p:spTree>
    <p:extLst>
      <p:ext uri="{BB962C8B-B14F-4D97-AF65-F5344CB8AC3E}">
        <p14:creationId xmlns:p14="http://schemas.microsoft.com/office/powerpoint/2010/main" val="9756124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5395123B-3601-3799-2A90-6024D60C8962}"/>
              </a:ext>
            </a:extLst>
          </p:cNvPr>
          <p:cNvGraphicFramePr/>
          <p:nvPr>
            <p:extLst>
              <p:ext uri="{D42A27DB-BD31-4B8C-83A1-F6EECF244321}">
                <p14:modId xmlns:p14="http://schemas.microsoft.com/office/powerpoint/2010/main" val="538885536"/>
              </p:ext>
            </p:extLst>
          </p:nvPr>
        </p:nvGraphicFramePr>
        <p:xfrm>
          <a:off x="627669" y="581232"/>
          <a:ext cx="10729273" cy="5557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9" name="Group 18">
            <a:extLst>
              <a:ext uri="{FF2B5EF4-FFF2-40B4-BE49-F238E27FC236}">
                <a16:creationId xmlns:a16="http://schemas.microsoft.com/office/drawing/2014/main" id="{0C0C8D53-3247-C5E4-005A-4D6C9F6B378F}"/>
              </a:ext>
            </a:extLst>
          </p:cNvPr>
          <p:cNvGrpSpPr/>
          <p:nvPr/>
        </p:nvGrpSpPr>
        <p:grpSpPr>
          <a:xfrm>
            <a:off x="5434561" y="652727"/>
            <a:ext cx="5414110" cy="5414110"/>
            <a:chOff x="3388944" y="721944"/>
            <a:chExt cx="5414110" cy="5414110"/>
          </a:xfrm>
          <a:solidFill>
            <a:schemeClr val="accent1">
              <a:lumMod val="75000"/>
              <a:alpha val="61176"/>
            </a:schemeClr>
          </a:solidFill>
        </p:grpSpPr>
        <p:sp>
          <p:nvSpPr>
            <p:cNvPr id="21" name="Arrow: Circular 20">
              <a:extLst>
                <a:ext uri="{FF2B5EF4-FFF2-40B4-BE49-F238E27FC236}">
                  <a16:creationId xmlns:a16="http://schemas.microsoft.com/office/drawing/2014/main" id="{B503408F-9635-38D8-DE00-E467B93EE2FA}"/>
                </a:ext>
              </a:extLst>
            </p:cNvPr>
            <p:cNvSpPr/>
            <p:nvPr/>
          </p:nvSpPr>
          <p:spPr>
            <a:xfrm>
              <a:off x="3388944" y="721944"/>
              <a:ext cx="5414110" cy="5414110"/>
            </a:xfrm>
            <a:prstGeom prst="circularArrow">
              <a:avLst>
                <a:gd name="adj1" fmla="val 3988"/>
                <a:gd name="adj2" fmla="val 250168"/>
                <a:gd name="adj3" fmla="val 20573676"/>
                <a:gd name="adj4" fmla="val 18982452"/>
                <a:gd name="adj5" fmla="val 4653"/>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3" name="Arrow: Circular 22">
              <a:extLst>
                <a:ext uri="{FF2B5EF4-FFF2-40B4-BE49-F238E27FC236}">
                  <a16:creationId xmlns:a16="http://schemas.microsoft.com/office/drawing/2014/main" id="{F68559F6-FD3F-0EC0-BAB7-51199C60C5CF}"/>
                </a:ext>
              </a:extLst>
            </p:cNvPr>
            <p:cNvSpPr/>
            <p:nvPr/>
          </p:nvSpPr>
          <p:spPr>
            <a:xfrm>
              <a:off x="3388944" y="721944"/>
              <a:ext cx="5414110" cy="5414110"/>
            </a:xfrm>
            <a:prstGeom prst="circularArrow">
              <a:avLst>
                <a:gd name="adj1" fmla="val 3988"/>
                <a:gd name="adj2" fmla="val 250168"/>
                <a:gd name="adj3" fmla="val 2367380"/>
                <a:gd name="adj4" fmla="val 776155"/>
                <a:gd name="adj5" fmla="val 4653"/>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5" name="Arrow: Circular 24">
              <a:extLst>
                <a:ext uri="{FF2B5EF4-FFF2-40B4-BE49-F238E27FC236}">
                  <a16:creationId xmlns:a16="http://schemas.microsoft.com/office/drawing/2014/main" id="{2D928BC6-2600-5CAB-2B2F-B6D9A2DB2BFE}"/>
                </a:ext>
              </a:extLst>
            </p:cNvPr>
            <p:cNvSpPr/>
            <p:nvPr/>
          </p:nvSpPr>
          <p:spPr>
            <a:xfrm>
              <a:off x="3388944" y="721944"/>
              <a:ext cx="5414110" cy="5414110"/>
            </a:xfrm>
            <a:prstGeom prst="circularArrow">
              <a:avLst>
                <a:gd name="adj1" fmla="val 3988"/>
                <a:gd name="adj2" fmla="val 250168"/>
                <a:gd name="adj3" fmla="val 6111625"/>
                <a:gd name="adj4" fmla="val 4438207"/>
                <a:gd name="adj5" fmla="val 4653"/>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7" name="Arrow: Circular 26">
              <a:extLst>
                <a:ext uri="{FF2B5EF4-FFF2-40B4-BE49-F238E27FC236}">
                  <a16:creationId xmlns:a16="http://schemas.microsoft.com/office/drawing/2014/main" id="{C23197F2-5317-4A43-C9A7-D575011F6378}"/>
                </a:ext>
              </a:extLst>
            </p:cNvPr>
            <p:cNvSpPr/>
            <p:nvPr/>
          </p:nvSpPr>
          <p:spPr>
            <a:xfrm>
              <a:off x="3388944" y="721944"/>
              <a:ext cx="5414110" cy="5414110"/>
            </a:xfrm>
            <a:prstGeom prst="circularArrow">
              <a:avLst>
                <a:gd name="adj1" fmla="val 3988"/>
                <a:gd name="adj2" fmla="val 250168"/>
                <a:gd name="adj3" fmla="val 9773676"/>
                <a:gd name="adj4" fmla="val 8182452"/>
                <a:gd name="adj5" fmla="val 4653"/>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29" name="Arrow: Circular 28">
              <a:extLst>
                <a:ext uri="{FF2B5EF4-FFF2-40B4-BE49-F238E27FC236}">
                  <a16:creationId xmlns:a16="http://schemas.microsoft.com/office/drawing/2014/main" id="{1D24189E-7359-D5E1-806B-4EED95CBACD3}"/>
                </a:ext>
              </a:extLst>
            </p:cNvPr>
            <p:cNvSpPr/>
            <p:nvPr/>
          </p:nvSpPr>
          <p:spPr>
            <a:xfrm>
              <a:off x="3388944" y="721944"/>
              <a:ext cx="5414110" cy="5414110"/>
            </a:xfrm>
            <a:prstGeom prst="circularArrow">
              <a:avLst>
                <a:gd name="adj1" fmla="val 3988"/>
                <a:gd name="adj2" fmla="val 250168"/>
                <a:gd name="adj3" fmla="val 13167380"/>
                <a:gd name="adj4" fmla="val 11650468"/>
                <a:gd name="adj5" fmla="val 4648"/>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sp>
          <p:nvSpPr>
            <p:cNvPr id="31" name="Arrow: Circular 30">
              <a:extLst>
                <a:ext uri="{FF2B5EF4-FFF2-40B4-BE49-F238E27FC236}">
                  <a16:creationId xmlns:a16="http://schemas.microsoft.com/office/drawing/2014/main" id="{57E44BC3-C75B-21F4-FACE-63C9B338920A}"/>
                </a:ext>
              </a:extLst>
            </p:cNvPr>
            <p:cNvSpPr/>
            <p:nvPr/>
          </p:nvSpPr>
          <p:spPr>
            <a:xfrm>
              <a:off x="3388944" y="721944"/>
              <a:ext cx="5414110" cy="5414110"/>
            </a:xfrm>
            <a:prstGeom prst="circularArrow">
              <a:avLst>
                <a:gd name="adj1" fmla="val 3988"/>
                <a:gd name="adj2" fmla="val 250168"/>
                <a:gd name="adj3" fmla="val 16911625"/>
                <a:gd name="adj4" fmla="val 15238207"/>
                <a:gd name="adj5" fmla="val 4653"/>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GB"/>
            </a:p>
          </p:txBody>
        </p:sp>
      </p:grpSp>
    </p:spTree>
    <p:extLst>
      <p:ext uri="{BB962C8B-B14F-4D97-AF65-F5344CB8AC3E}">
        <p14:creationId xmlns:p14="http://schemas.microsoft.com/office/powerpoint/2010/main" val="3600123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A18D6E1-38A3-78D8-9989-0AB383922146}"/>
              </a:ext>
            </a:extLst>
          </p:cNvPr>
          <p:cNvSpPr>
            <a:spLocks noGrp="1"/>
          </p:cNvSpPr>
          <p:nvPr>
            <p:ph type="title"/>
          </p:nvPr>
        </p:nvSpPr>
        <p:spPr>
          <a:xfrm>
            <a:off x="838200" y="371846"/>
            <a:ext cx="4585780" cy="1091078"/>
          </a:xfrm>
        </p:spPr>
        <p:txBody>
          <a:bodyPr rtlCol="0"/>
          <a:lstStyle/>
          <a:p>
            <a:pPr rtl="0"/>
            <a:r>
              <a:rPr lang="en-GB">
                <a:solidFill>
                  <a:srgbClr val="0C0C0C"/>
                </a:solidFill>
              </a:rPr>
              <a:t>Collaboration</a:t>
            </a:r>
          </a:p>
        </p:txBody>
      </p:sp>
      <p:sp>
        <p:nvSpPr>
          <p:cNvPr id="7" name="Content Placeholder 2">
            <a:extLst>
              <a:ext uri="{FF2B5EF4-FFF2-40B4-BE49-F238E27FC236}">
                <a16:creationId xmlns:a16="http://schemas.microsoft.com/office/drawing/2014/main" id="{F51DEE07-BB69-8133-ADA8-D296962BC129}"/>
              </a:ext>
            </a:extLst>
          </p:cNvPr>
          <p:cNvSpPr txBox="1">
            <a:spLocks/>
          </p:cNvSpPr>
          <p:nvPr/>
        </p:nvSpPr>
        <p:spPr>
          <a:xfrm>
            <a:off x="1085850" y="1442704"/>
            <a:ext cx="5942013" cy="5043450"/>
          </a:xfrm>
          <a:prstGeom prst="rect">
            <a:avLst/>
          </a:prstGeom>
        </p:spPr>
        <p:txBody>
          <a:bodyPr rtlCol="0">
            <a:normAutofit fontScale="5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250000"/>
              </a:lnSpc>
            </a:pPr>
            <a:r>
              <a:rPr lang="en-GB" sz="5800" b="1">
                <a:solidFill>
                  <a:srgbClr val="0C0C0C"/>
                </a:solidFill>
              </a:rPr>
              <a:t>Sharing data</a:t>
            </a:r>
          </a:p>
          <a:p>
            <a:pPr>
              <a:lnSpc>
                <a:spcPct val="250000"/>
              </a:lnSpc>
            </a:pPr>
            <a:r>
              <a:rPr lang="en-GB" sz="5800" b="1">
                <a:solidFill>
                  <a:srgbClr val="0C0C0C"/>
                </a:solidFill>
              </a:rPr>
              <a:t>Sharing code</a:t>
            </a:r>
          </a:p>
          <a:p>
            <a:pPr>
              <a:lnSpc>
                <a:spcPct val="250000"/>
              </a:lnSpc>
            </a:pPr>
            <a:r>
              <a:rPr lang="en-GB" sz="5800" b="1">
                <a:solidFill>
                  <a:srgbClr val="0C0C0C"/>
                </a:solidFill>
              </a:rPr>
              <a:t>Sharing drafts</a:t>
            </a:r>
          </a:p>
          <a:p>
            <a:pPr>
              <a:lnSpc>
                <a:spcPct val="250000"/>
              </a:lnSpc>
            </a:pPr>
            <a:r>
              <a:rPr lang="en-GB" sz="5800" b="1">
                <a:solidFill>
                  <a:srgbClr val="0C0C0C"/>
                </a:solidFill>
              </a:rPr>
              <a:t>Sharing versions</a:t>
            </a:r>
          </a:p>
          <a:p>
            <a:pPr>
              <a:lnSpc>
                <a:spcPct val="250000"/>
              </a:lnSpc>
            </a:pPr>
            <a:endParaRPr lang="en-GB">
              <a:solidFill>
                <a:srgbClr val="0C0C0C"/>
              </a:solidFill>
            </a:endParaRPr>
          </a:p>
        </p:txBody>
      </p:sp>
      <p:pic>
        <p:nvPicPr>
          <p:cNvPr id="11" name="Picture 10" descr="A group of people sitting at a table using devices&#10;&#10;AI-generated content may be incorrect.">
            <a:extLst>
              <a:ext uri="{FF2B5EF4-FFF2-40B4-BE49-F238E27FC236}">
                <a16:creationId xmlns:a16="http://schemas.microsoft.com/office/drawing/2014/main" id="{4615B106-3E50-5A30-B2FA-6207D84A9795}"/>
              </a:ext>
            </a:extLst>
          </p:cNvPr>
          <p:cNvPicPr>
            <a:picLocks noChangeAspect="1"/>
          </p:cNvPicPr>
          <p:nvPr/>
        </p:nvPicPr>
        <p:blipFill>
          <a:blip r:embed="rId2"/>
          <a:stretch>
            <a:fillRect/>
          </a:stretch>
        </p:blipFill>
        <p:spPr>
          <a:xfrm>
            <a:off x="4993031" y="2070672"/>
            <a:ext cx="6927375" cy="4017363"/>
          </a:xfrm>
          <a:prstGeom prst="rect">
            <a:avLst/>
          </a:prstGeom>
        </p:spPr>
      </p:pic>
    </p:spTree>
    <p:extLst>
      <p:ext uri="{BB962C8B-B14F-4D97-AF65-F5344CB8AC3E}">
        <p14:creationId xmlns:p14="http://schemas.microsoft.com/office/powerpoint/2010/main" val="312403050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495BD6-6994-B57B-6687-0FC3BBA02F0E}"/>
              </a:ext>
            </a:extLst>
          </p:cNvPr>
          <p:cNvSpPr>
            <a:spLocks noGrp="1"/>
          </p:cNvSpPr>
          <p:nvPr>
            <p:ph type="title"/>
          </p:nvPr>
        </p:nvSpPr>
        <p:spPr>
          <a:xfrm>
            <a:off x="1810352" y="381415"/>
            <a:ext cx="10515600" cy="1325563"/>
          </a:xfrm>
        </p:spPr>
        <p:txBody>
          <a:bodyPr/>
          <a:lstStyle/>
          <a:p>
            <a:r>
              <a:rPr lang="en-GB" i="1"/>
              <a:t>Many options</a:t>
            </a:r>
          </a:p>
        </p:txBody>
      </p:sp>
      <p:pic>
        <p:nvPicPr>
          <p:cNvPr id="11" name="Content Placeholder 10" descr="A logo for google drive&#10;&#10;AI-generated content may be incorrect.">
            <a:extLst>
              <a:ext uri="{FF2B5EF4-FFF2-40B4-BE49-F238E27FC236}">
                <a16:creationId xmlns:a16="http://schemas.microsoft.com/office/drawing/2014/main" id="{F1C64417-0800-83EC-A292-B6509432186F}"/>
              </a:ext>
            </a:extLst>
          </p:cNvPr>
          <p:cNvPicPr>
            <a:picLocks noGrp="1" noChangeAspect="1"/>
          </p:cNvPicPr>
          <p:nvPr>
            <p:ph idx="1"/>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9267985" y="407343"/>
            <a:ext cx="2305922" cy="1798619"/>
          </a:xfrm>
        </p:spPr>
      </p:pic>
      <p:sp>
        <p:nvSpPr>
          <p:cNvPr id="12" name="TextBox 11">
            <a:extLst>
              <a:ext uri="{FF2B5EF4-FFF2-40B4-BE49-F238E27FC236}">
                <a16:creationId xmlns:a16="http://schemas.microsoft.com/office/drawing/2014/main" id="{443B4879-5973-1FB8-307A-EADA27C29EEE}"/>
              </a:ext>
            </a:extLst>
          </p:cNvPr>
          <p:cNvSpPr txBox="1"/>
          <p:nvPr/>
        </p:nvSpPr>
        <p:spPr>
          <a:xfrm>
            <a:off x="8350517" y="6492875"/>
            <a:ext cx="3841483" cy="246221"/>
          </a:xfrm>
          <a:prstGeom prst="rect">
            <a:avLst/>
          </a:prstGeom>
          <a:noFill/>
        </p:spPr>
        <p:txBody>
          <a:bodyPr wrap="square" rtlCol="0">
            <a:spAutoFit/>
          </a:bodyPr>
          <a:lstStyle/>
          <a:p>
            <a:r>
              <a:rPr lang="en-GB" sz="1000"/>
              <a:t>These Photos by Unknown Authors are licensed under </a:t>
            </a:r>
            <a:r>
              <a:rPr lang="en-GB" sz="1000">
                <a:hlinkClick r:id="rId4" tooltip="https://creativecommons.org/licenses/by-sa/3.0/"/>
              </a:rPr>
              <a:t>CC BY-SA</a:t>
            </a:r>
            <a:endParaRPr lang="en-GB" sz="1000"/>
          </a:p>
        </p:txBody>
      </p:sp>
      <p:pic>
        <p:nvPicPr>
          <p:cNvPr id="14" name="Picture 13" descr="A blue and black text&#10;&#10;AI-generated content may be incorrect.">
            <a:extLst>
              <a:ext uri="{FF2B5EF4-FFF2-40B4-BE49-F238E27FC236}">
                <a16:creationId xmlns:a16="http://schemas.microsoft.com/office/drawing/2014/main" id="{80B357ED-0891-84D2-7E5E-13B3FE9C6290}"/>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2329" y="3900454"/>
            <a:ext cx="4521958" cy="1424417"/>
          </a:xfrm>
          <a:prstGeom prst="rect">
            <a:avLst/>
          </a:prstGeom>
        </p:spPr>
      </p:pic>
      <p:pic>
        <p:nvPicPr>
          <p:cNvPr id="20" name="Picture 19" descr="A black and grey logo&#10;&#10;AI-generated content may be incorrect.">
            <a:extLst>
              <a:ext uri="{FF2B5EF4-FFF2-40B4-BE49-F238E27FC236}">
                <a16:creationId xmlns:a16="http://schemas.microsoft.com/office/drawing/2014/main" id="{D1BE40AA-EC57-21A0-747D-1DD0D174CC4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482296" y="1878347"/>
            <a:ext cx="4799798" cy="1023707"/>
          </a:xfrm>
          <a:prstGeom prst="rect">
            <a:avLst/>
          </a:prstGeom>
        </p:spPr>
      </p:pic>
      <p:pic>
        <p:nvPicPr>
          <p:cNvPr id="26" name="Picture 25" descr="A colorful letter g on a black background&#10;&#10;AI-generated content may be incorrect.">
            <a:extLst>
              <a:ext uri="{FF2B5EF4-FFF2-40B4-BE49-F238E27FC236}">
                <a16:creationId xmlns:a16="http://schemas.microsoft.com/office/drawing/2014/main" id="{C3338149-5503-0AC8-5821-03E4FA6D096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6096000" y="660917"/>
            <a:ext cx="4039402" cy="3029552"/>
          </a:xfrm>
          <a:prstGeom prst="rect">
            <a:avLst/>
          </a:prstGeom>
        </p:spPr>
      </p:pic>
      <p:pic>
        <p:nvPicPr>
          <p:cNvPr id="35" name="Picture 34" descr="A group of logos of microsoft office&#10;&#10;AI-generated content may be incorrect.">
            <a:extLst>
              <a:ext uri="{FF2B5EF4-FFF2-40B4-BE49-F238E27FC236}">
                <a16:creationId xmlns:a16="http://schemas.microsoft.com/office/drawing/2014/main" id="{EA8443F9-F8C1-273C-B855-F071BDD2C15F}"/>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4224293" y="4835798"/>
            <a:ext cx="3216442" cy="1680590"/>
          </a:xfrm>
          <a:prstGeom prst="rect">
            <a:avLst/>
          </a:prstGeom>
        </p:spPr>
      </p:pic>
      <p:pic>
        <p:nvPicPr>
          <p:cNvPr id="1026" name="Picture 2" descr="undefined">
            <a:extLst>
              <a:ext uri="{FF2B5EF4-FFF2-40B4-BE49-F238E27FC236}">
                <a16:creationId xmlns:a16="http://schemas.microsoft.com/office/drawing/2014/main" id="{98B9D90C-9C1B-C46E-45E3-C151EB6F281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14069" y="3193598"/>
            <a:ext cx="1215591" cy="1350657"/>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37" descr="A black background with a black square&#10;&#10;AI-generated content may be incorrect.">
            <a:extLst>
              <a:ext uri="{FF2B5EF4-FFF2-40B4-BE49-F238E27FC236}">
                <a16:creationId xmlns:a16="http://schemas.microsoft.com/office/drawing/2014/main" id="{DD76097E-B00C-FFE3-5D02-79DA762A0725}"/>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140729" y="3690469"/>
            <a:ext cx="3669332" cy="2063999"/>
          </a:xfrm>
          <a:prstGeom prst="rect">
            <a:avLst/>
          </a:prstGeom>
        </p:spPr>
      </p:pic>
      <p:pic>
        <p:nvPicPr>
          <p:cNvPr id="40" name="Picture 39" descr="A black and white logo&#10;&#10;AI-generated content may be incorrect.">
            <a:extLst>
              <a:ext uri="{FF2B5EF4-FFF2-40B4-BE49-F238E27FC236}">
                <a16:creationId xmlns:a16="http://schemas.microsoft.com/office/drawing/2014/main" id="{EE90AC52-645D-C5AC-9196-8D51816C1A2A}"/>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2204485" y="2811961"/>
            <a:ext cx="2854693" cy="918854"/>
          </a:xfrm>
          <a:prstGeom prst="rect">
            <a:avLst/>
          </a:prstGeom>
        </p:spPr>
      </p:pic>
      <p:pic>
        <p:nvPicPr>
          <p:cNvPr id="41" name="Picture 40" descr="A group of icons of a google docs&#10;&#10;AI-generated content may be incorrect.">
            <a:extLst>
              <a:ext uri="{FF2B5EF4-FFF2-40B4-BE49-F238E27FC236}">
                <a16:creationId xmlns:a16="http://schemas.microsoft.com/office/drawing/2014/main" id="{6F68F010-5B0E-8F7A-2AB7-0B00314242D8}"/>
              </a:ext>
            </a:extLst>
          </p:cNvPr>
          <p:cNvPicPr>
            <a:picLocks noChangeAspect="1"/>
          </p:cNvPicPr>
          <p:nvPr/>
        </p:nvPicPr>
        <p:blipFill>
          <a:blip r:embed="rId18">
            <a:extLst>
              <a:ext uri="{28A0092B-C50C-407E-A947-70E740481C1C}">
                <a14:useLocalDpi xmlns:a14="http://schemas.microsoft.com/office/drawing/2010/main" val="0"/>
              </a:ext>
              <a:ext uri="{837473B0-CC2E-450A-ABE3-18F120FF3D39}">
                <a1611:picAttrSrcUrl xmlns:a1611="http://schemas.microsoft.com/office/drawing/2016/11/main" r:id="rId19"/>
              </a:ext>
            </a:extLst>
          </a:blip>
          <a:srcRect l="45303" t="32258" r="-1022" b="1244"/>
          <a:stretch>
            <a:fillRect/>
          </a:stretch>
        </p:blipFill>
        <p:spPr>
          <a:xfrm>
            <a:off x="9567742" y="2251564"/>
            <a:ext cx="1703671" cy="1353969"/>
          </a:xfrm>
          <a:prstGeom prst="rect">
            <a:avLst/>
          </a:prstGeom>
        </p:spPr>
      </p:pic>
    </p:spTree>
    <p:extLst>
      <p:ext uri="{BB962C8B-B14F-4D97-AF65-F5344CB8AC3E}">
        <p14:creationId xmlns:p14="http://schemas.microsoft.com/office/powerpoint/2010/main" val="989567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2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EAB90-185D-A80D-C0B0-13270D5E9B76}"/>
              </a:ext>
            </a:extLst>
          </p:cNvPr>
          <p:cNvSpPr>
            <a:spLocks noGrp="1"/>
          </p:cNvSpPr>
          <p:nvPr>
            <p:ph type="title"/>
          </p:nvPr>
        </p:nvSpPr>
        <p:spPr/>
        <p:txBody>
          <a:bodyPr/>
          <a:lstStyle/>
          <a:p>
            <a:r>
              <a:rPr lang="en-GB"/>
              <a:t>Potential issues?</a:t>
            </a:r>
          </a:p>
        </p:txBody>
      </p:sp>
      <p:graphicFrame>
        <p:nvGraphicFramePr>
          <p:cNvPr id="5" name="Content Placeholder 4">
            <a:extLst>
              <a:ext uri="{FF2B5EF4-FFF2-40B4-BE49-F238E27FC236}">
                <a16:creationId xmlns:a16="http://schemas.microsoft.com/office/drawing/2014/main" id="{8B26A249-C117-7A61-DC1E-B2C27B777A43}"/>
              </a:ext>
            </a:extLst>
          </p:cNvPr>
          <p:cNvGraphicFramePr>
            <a:graphicFrameLocks noGrp="1"/>
          </p:cNvGraphicFramePr>
          <p:nvPr>
            <p:ph idx="1"/>
            <p:extLst>
              <p:ext uri="{D42A27DB-BD31-4B8C-83A1-F6EECF244321}">
                <p14:modId xmlns:p14="http://schemas.microsoft.com/office/powerpoint/2010/main" val="1075884593"/>
              </p:ext>
            </p:extLst>
          </p:nvPr>
        </p:nvGraphicFramePr>
        <p:xfrm>
          <a:off x="838200" y="1395856"/>
          <a:ext cx="10515600" cy="491350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46910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070D401-5A5F-32E2-752B-DA57E666CD6A}"/>
              </a:ext>
            </a:extLst>
          </p:cNvPr>
          <p:cNvSpPr txBox="1">
            <a:spLocks/>
          </p:cNvSpPr>
          <p:nvPr/>
        </p:nvSpPr>
        <p:spPr>
          <a:xfrm>
            <a:off x="4901012" y="646489"/>
            <a:ext cx="2725084" cy="552848"/>
          </a:xfrm>
          <a:prstGeom prst="rect">
            <a:avLst/>
          </a:prstGeom>
        </p:spPr>
        <p:txBody>
          <a:bodyPr rtlCol="0"/>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OSF.io</a:t>
            </a:r>
          </a:p>
        </p:txBody>
      </p:sp>
      <p:sp>
        <p:nvSpPr>
          <p:cNvPr id="5" name="Text Placeholder 10">
            <a:extLst>
              <a:ext uri="{FF2B5EF4-FFF2-40B4-BE49-F238E27FC236}">
                <a16:creationId xmlns:a16="http://schemas.microsoft.com/office/drawing/2014/main" id="{C81DB8A9-77C8-FEBA-788D-99F21D58AF0F}"/>
              </a:ext>
            </a:extLst>
          </p:cNvPr>
          <p:cNvSpPr txBox="1">
            <a:spLocks/>
          </p:cNvSpPr>
          <p:nvPr/>
        </p:nvSpPr>
        <p:spPr>
          <a:xfrm>
            <a:off x="836613" y="1392450"/>
            <a:ext cx="8128799" cy="333242"/>
          </a:xfrm>
          <a:prstGeom prst="rect">
            <a:avLst/>
          </a:prstGeom>
        </p:spPr>
        <p:txBody>
          <a:bodyPr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400">
                <a:solidFill>
                  <a:schemeClr val="bg1"/>
                </a:solidFill>
              </a:rPr>
              <a:t>Home screen</a:t>
            </a:r>
          </a:p>
        </p:txBody>
      </p:sp>
      <p:pic>
        <p:nvPicPr>
          <p:cNvPr id="17" name="Picture 16">
            <a:extLst>
              <a:ext uri="{FF2B5EF4-FFF2-40B4-BE49-F238E27FC236}">
                <a16:creationId xmlns:a16="http://schemas.microsoft.com/office/drawing/2014/main" id="{690A9D32-26CF-D980-27AF-191CC5A86A6C}"/>
              </a:ext>
            </a:extLst>
          </p:cNvPr>
          <p:cNvPicPr>
            <a:picLocks noChangeAspect="1"/>
          </p:cNvPicPr>
          <p:nvPr/>
        </p:nvPicPr>
        <p:blipFill>
          <a:blip r:embed="rId2"/>
          <a:stretch>
            <a:fillRect/>
          </a:stretch>
        </p:blipFill>
        <p:spPr>
          <a:xfrm>
            <a:off x="1434094" y="1559071"/>
            <a:ext cx="9529562" cy="4838790"/>
          </a:xfrm>
          <a:prstGeom prst="rect">
            <a:avLst/>
          </a:prstGeom>
        </p:spPr>
      </p:pic>
    </p:spTree>
    <p:extLst>
      <p:ext uri="{BB962C8B-B14F-4D97-AF65-F5344CB8AC3E}">
        <p14:creationId xmlns:p14="http://schemas.microsoft.com/office/powerpoint/2010/main" val="42907484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882E34-C059-1894-4F7F-8E20AEFDEDBB}"/>
              </a:ext>
            </a:extLst>
          </p:cNvPr>
          <p:cNvPicPr>
            <a:picLocks noChangeAspect="1"/>
          </p:cNvPicPr>
          <p:nvPr/>
        </p:nvPicPr>
        <p:blipFill>
          <a:blip r:embed="rId2"/>
          <a:srcRect r="23353"/>
          <a:stretch>
            <a:fillRect/>
          </a:stretch>
        </p:blipFill>
        <p:spPr>
          <a:xfrm>
            <a:off x="5079716" y="1513806"/>
            <a:ext cx="6840943" cy="4859562"/>
          </a:xfrm>
          <a:prstGeom prst="rect">
            <a:avLst/>
          </a:prstGeom>
        </p:spPr>
      </p:pic>
      <p:sp>
        <p:nvSpPr>
          <p:cNvPr id="4" name="Isosceles Triangle 3">
            <a:extLst>
              <a:ext uri="{FF2B5EF4-FFF2-40B4-BE49-F238E27FC236}">
                <a16:creationId xmlns:a16="http://schemas.microsoft.com/office/drawing/2014/main" id="{D64AB387-227F-3572-A6E6-7EC29AAF8957}"/>
              </a:ext>
            </a:extLst>
          </p:cNvPr>
          <p:cNvSpPr/>
          <p:nvPr/>
        </p:nvSpPr>
        <p:spPr>
          <a:xfrm rot="5400000">
            <a:off x="2024865" y="3191239"/>
            <a:ext cx="4479137" cy="2039629"/>
          </a:xfrm>
          <a:prstGeom prst="triangle">
            <a:avLst/>
          </a:prstGeom>
          <a:gradFill flip="none" rotWithShape="1">
            <a:gsLst>
              <a:gs pos="0">
                <a:schemeClr val="accent1">
                  <a:lumMod val="0"/>
                  <a:lumOff val="100000"/>
                </a:schemeClr>
              </a:gs>
              <a:gs pos="35000">
                <a:schemeClr val="accent1">
                  <a:lumMod val="0"/>
                  <a:lumOff val="100000"/>
                </a:schemeClr>
              </a:gs>
              <a:gs pos="100000">
                <a:schemeClr val="accent1">
                  <a:lumMod val="100000"/>
                </a:schemeClr>
              </a:gs>
            </a:gsLst>
            <a:lin ang="15000000" scaled="0"/>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ext Placeholder 6">
            <a:extLst>
              <a:ext uri="{FF2B5EF4-FFF2-40B4-BE49-F238E27FC236}">
                <a16:creationId xmlns:a16="http://schemas.microsoft.com/office/drawing/2014/main" id="{5C4C9331-1B8B-E63D-E09B-B0F879B8355D}"/>
              </a:ext>
            </a:extLst>
          </p:cNvPr>
          <p:cNvSpPr txBox="1">
            <a:spLocks/>
          </p:cNvSpPr>
          <p:nvPr/>
        </p:nvSpPr>
        <p:spPr>
          <a:xfrm>
            <a:off x="799476" y="606047"/>
            <a:ext cx="4349115" cy="887368"/>
          </a:xfrm>
          <a:prstGeom prst="rect">
            <a:avLst/>
          </a:prstGeom>
        </p:spPr>
        <p:txBody>
          <a:bodyPr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4000">
                <a:solidFill>
                  <a:schemeClr val="tx1">
                    <a:lumMod val="95000"/>
                    <a:lumOff val="5000"/>
                  </a:schemeClr>
                </a:solidFill>
              </a:rPr>
              <a:t>Key</a:t>
            </a:r>
            <a:r>
              <a:rPr lang="en-GB" sz="4000">
                <a:solidFill>
                  <a:schemeClr val="bg1"/>
                </a:solidFill>
              </a:rPr>
              <a:t> </a:t>
            </a:r>
            <a:r>
              <a:rPr lang="en-GB" sz="4000">
                <a:solidFill>
                  <a:schemeClr val="tx1">
                    <a:lumMod val="95000"/>
                    <a:lumOff val="5000"/>
                  </a:schemeClr>
                </a:solidFill>
              </a:rPr>
              <a:t>Features</a:t>
            </a:r>
          </a:p>
        </p:txBody>
      </p:sp>
      <p:sp>
        <p:nvSpPr>
          <p:cNvPr id="11" name="Text Placeholder 7">
            <a:extLst>
              <a:ext uri="{FF2B5EF4-FFF2-40B4-BE49-F238E27FC236}">
                <a16:creationId xmlns:a16="http://schemas.microsoft.com/office/drawing/2014/main" id="{B6EAE7AD-11C9-CB4F-9AD7-A982CFDA847E}"/>
              </a:ext>
            </a:extLst>
          </p:cNvPr>
          <p:cNvSpPr txBox="1">
            <a:spLocks/>
          </p:cNvSpPr>
          <p:nvPr/>
        </p:nvSpPr>
        <p:spPr>
          <a:xfrm>
            <a:off x="280399" y="1957489"/>
            <a:ext cx="4622710" cy="3972195"/>
          </a:xfrm>
          <a:prstGeom prst="rect">
            <a:avLst/>
          </a:prstGeom>
        </p:spPr>
        <p:txBody>
          <a:bodyPr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Bef>
                <a:spcPts val="0"/>
              </a:spcBef>
              <a:spcAft>
                <a:spcPts val="800"/>
              </a:spcAft>
              <a:buClr>
                <a:schemeClr val="bg1"/>
              </a:buClr>
              <a:buSzPct val="150000"/>
              <a:buNone/>
              <a:tabLst>
                <a:tab pos="457200" algn="l"/>
              </a:tabLst>
              <a:defRPr/>
            </a:pPr>
            <a:r>
              <a:rPr lang="en-GB" sz="2400" b="1" kern="100">
                <a:solidFill>
                  <a:srgbClr val="0C0C0C"/>
                </a:solidFill>
                <a:latin typeface="Aptos" panose="020B0004020202020204" pitchFamily="34" charset="0"/>
                <a:ea typeface="Aptos" panose="020B0004020202020204" pitchFamily="34" charset="0"/>
                <a:cs typeface="Times New Roman" panose="02020603050405020304" pitchFamily="18" charset="0"/>
              </a:rPr>
              <a:t>Projects and components</a:t>
            </a:r>
          </a:p>
          <a:p>
            <a:pPr marL="0" indent="0">
              <a:lnSpc>
                <a:spcPct val="115000"/>
              </a:lnSpc>
              <a:spcBef>
                <a:spcPts val="0"/>
              </a:spcBef>
              <a:spcAft>
                <a:spcPts val="800"/>
              </a:spcAft>
              <a:buClr>
                <a:schemeClr val="bg1"/>
              </a:buClr>
              <a:buSzPct val="150000"/>
              <a:buNone/>
              <a:tabLst>
                <a:tab pos="457200" algn="l"/>
              </a:tabLst>
              <a:defRPr/>
            </a:pPr>
            <a:endPar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Clr>
                <a:schemeClr val="bg1"/>
              </a:buClr>
              <a:buSzPct val="150000"/>
              <a:buNone/>
              <a:tabLst>
                <a:tab pos="457200" algn="l"/>
              </a:tabLst>
              <a:defRPr/>
            </a:pPr>
            <a:r>
              <a:rPr lang="en-GB" sz="2400" b="1" kern="100">
                <a:solidFill>
                  <a:srgbClr val="0C0C0C"/>
                </a:solidFill>
                <a:latin typeface="Aptos" panose="020B0004020202020204" pitchFamily="34" charset="0"/>
                <a:ea typeface="Aptos" panose="020B0004020202020204" pitchFamily="34" charset="0"/>
                <a:cs typeface="Times New Roman" panose="02020603050405020304" pitchFamily="18" charset="0"/>
              </a:rPr>
              <a:t>File storage</a:t>
            </a:r>
          </a:p>
          <a:p>
            <a:pPr marL="0" indent="0">
              <a:lnSpc>
                <a:spcPct val="115000"/>
              </a:lnSpc>
              <a:spcBef>
                <a:spcPts val="0"/>
              </a:spcBef>
              <a:spcAft>
                <a:spcPts val="800"/>
              </a:spcAft>
              <a:buClr>
                <a:schemeClr val="bg1"/>
              </a:buClr>
              <a:buSzPct val="150000"/>
              <a:buNone/>
              <a:tabLst>
                <a:tab pos="457200" algn="l"/>
              </a:tabLst>
              <a:defRPr/>
            </a:pPr>
            <a:endPar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Clr>
                <a:schemeClr val="bg1"/>
              </a:buClr>
              <a:buSzPct val="150000"/>
              <a:buNone/>
              <a:tabLst>
                <a:tab pos="457200" algn="l"/>
              </a:tabLst>
              <a:defRPr/>
            </a:pPr>
            <a:r>
              <a:rPr lang="en-GB" sz="2400" b="1" kern="100">
                <a:solidFill>
                  <a:srgbClr val="0C0C0C"/>
                </a:solidFill>
                <a:latin typeface="Aptos" panose="020B0004020202020204" pitchFamily="34" charset="0"/>
                <a:ea typeface="Aptos" panose="020B0004020202020204" pitchFamily="34" charset="0"/>
                <a:cs typeface="Times New Roman" panose="02020603050405020304" pitchFamily="18" charset="0"/>
              </a:rPr>
              <a:t>Version control /File history</a:t>
            </a:r>
          </a:p>
          <a:p>
            <a:pPr marL="0" indent="0">
              <a:lnSpc>
                <a:spcPct val="115000"/>
              </a:lnSpc>
              <a:spcBef>
                <a:spcPts val="0"/>
              </a:spcBef>
              <a:spcAft>
                <a:spcPts val="800"/>
              </a:spcAft>
              <a:buClr>
                <a:schemeClr val="bg1"/>
              </a:buClr>
              <a:buSzPct val="150000"/>
              <a:buNone/>
              <a:tabLst>
                <a:tab pos="457200" algn="l"/>
              </a:tabLst>
              <a:defRPr/>
            </a:pPr>
            <a:endPar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endParaRPr>
          </a:p>
          <a:p>
            <a:pPr marL="0" indent="0">
              <a:lnSpc>
                <a:spcPct val="115000"/>
              </a:lnSpc>
              <a:spcBef>
                <a:spcPts val="0"/>
              </a:spcBef>
              <a:spcAft>
                <a:spcPts val="800"/>
              </a:spcAft>
              <a:buClr>
                <a:schemeClr val="bg1"/>
              </a:buClr>
              <a:buSzPct val="150000"/>
              <a:buNone/>
              <a:tabLst>
                <a:tab pos="457200" algn="l"/>
              </a:tabLst>
              <a:defRPr/>
            </a:pPr>
            <a:r>
              <a:rPr lang="en-GB" sz="2400" b="1" kern="100">
                <a:solidFill>
                  <a:srgbClr val="0C0C0C"/>
                </a:solidFill>
                <a:latin typeface="Aptos" panose="020B0004020202020204" pitchFamily="34" charset="0"/>
                <a:ea typeface="Aptos" panose="020B0004020202020204" pitchFamily="34" charset="0"/>
                <a:cs typeface="Times New Roman" panose="02020603050405020304" pitchFamily="18" charset="0"/>
              </a:rPr>
              <a:t>Collaboration</a:t>
            </a:r>
            <a:endParaRPr lang="en-GB" sz="2000">
              <a:solidFill>
                <a:srgbClr val="0C0C0C"/>
              </a:solidFill>
            </a:endParaRPr>
          </a:p>
        </p:txBody>
      </p:sp>
      <p:sp>
        <p:nvSpPr>
          <p:cNvPr id="6" name="Arrow: Up-Down 5">
            <a:extLst>
              <a:ext uri="{FF2B5EF4-FFF2-40B4-BE49-F238E27FC236}">
                <a16:creationId xmlns:a16="http://schemas.microsoft.com/office/drawing/2014/main" id="{1B1C6921-083D-1894-7D6C-0F22291A4EE5}"/>
              </a:ext>
            </a:extLst>
          </p:cNvPr>
          <p:cNvSpPr/>
          <p:nvPr/>
        </p:nvSpPr>
        <p:spPr>
          <a:xfrm rot="4769843">
            <a:off x="8687674" y="2428317"/>
            <a:ext cx="457200" cy="2997247"/>
          </a:xfrm>
          <a:prstGeom prst="upDownArrow">
            <a:avLst/>
          </a:prstGeom>
          <a:gradFill>
            <a:gsLst>
              <a:gs pos="0">
                <a:schemeClr val="accent1">
                  <a:lumMod val="0"/>
                  <a:lumOff val="100000"/>
                </a:schemeClr>
              </a:gs>
              <a:gs pos="35000">
                <a:schemeClr val="accent1">
                  <a:lumMod val="0"/>
                  <a:lumOff val="100000"/>
                </a:schemeClr>
              </a:gs>
              <a:gs pos="100000">
                <a:schemeClr val="accent1">
                  <a:lumMod val="100000"/>
                </a:schemeClr>
              </a:gs>
            </a:gsLst>
            <a:lin ang="150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47127742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1FEDDB1C-F2E5-5A1B-39F9-A074A62F7B3F}"/>
              </a:ext>
            </a:extLst>
          </p:cNvPr>
          <p:cNvSpPr txBox="1">
            <a:spLocks/>
          </p:cNvSpPr>
          <p:nvPr/>
        </p:nvSpPr>
        <p:spPr>
          <a:xfrm>
            <a:off x="1344310" y="835304"/>
            <a:ext cx="3931683" cy="796348"/>
          </a:xfrm>
          <a:prstGeom prst="rect">
            <a:avLst/>
          </a:prstGeom>
        </p:spPr>
        <p:txBody>
          <a:bodyPr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solidFill>
                  <a:schemeClr val="tx1">
                    <a:lumMod val="95000"/>
                    <a:lumOff val="5000"/>
                  </a:schemeClr>
                </a:solidFill>
              </a:rPr>
              <a:t>Preprints</a:t>
            </a:r>
            <a:r>
              <a:rPr lang="en-GB" sz="3200">
                <a:solidFill>
                  <a:schemeClr val="bg1"/>
                </a:solidFill>
              </a:rPr>
              <a:t> &amp;</a:t>
            </a:r>
          </a:p>
          <a:p>
            <a:endParaRPr lang="en-GB" sz="3200">
              <a:solidFill>
                <a:schemeClr val="bg1"/>
              </a:solidFill>
            </a:endParaRPr>
          </a:p>
          <a:p>
            <a:endParaRPr lang="en-GB" sz="3200">
              <a:solidFill>
                <a:schemeClr val="bg1"/>
              </a:solidFill>
            </a:endParaRPr>
          </a:p>
          <a:p>
            <a:endParaRPr lang="en-GB" sz="3200">
              <a:solidFill>
                <a:schemeClr val="bg1"/>
              </a:solidFill>
            </a:endParaRPr>
          </a:p>
          <a:p>
            <a:endParaRPr lang="en-GB" sz="3200">
              <a:solidFill>
                <a:schemeClr val="bg1"/>
              </a:solidFill>
            </a:endParaRPr>
          </a:p>
          <a:p>
            <a:endParaRPr lang="en-GB" sz="3200">
              <a:solidFill>
                <a:schemeClr val="bg1"/>
              </a:solidFill>
            </a:endParaRPr>
          </a:p>
          <a:p>
            <a:r>
              <a:rPr lang="en-GB" sz="3200">
                <a:solidFill>
                  <a:schemeClr val="tx1">
                    <a:lumMod val="95000"/>
                    <a:lumOff val="5000"/>
                  </a:schemeClr>
                </a:solidFill>
              </a:rPr>
              <a:t>Pre-registration</a:t>
            </a:r>
            <a:r>
              <a:rPr lang="en-GB" sz="3200">
                <a:solidFill>
                  <a:schemeClr val="bg1"/>
                </a:solidFill>
              </a:rPr>
              <a:t>-registration</a:t>
            </a:r>
          </a:p>
        </p:txBody>
      </p:sp>
      <p:graphicFrame>
        <p:nvGraphicFramePr>
          <p:cNvPr id="2" name="Diagram 1">
            <a:extLst>
              <a:ext uri="{FF2B5EF4-FFF2-40B4-BE49-F238E27FC236}">
                <a16:creationId xmlns:a16="http://schemas.microsoft.com/office/drawing/2014/main" id="{B66C5647-17A8-52B9-92E4-8AA6ADAE0569}"/>
              </a:ext>
            </a:extLst>
          </p:cNvPr>
          <p:cNvGraphicFramePr/>
          <p:nvPr>
            <p:extLst>
              <p:ext uri="{D42A27DB-BD31-4B8C-83A1-F6EECF244321}">
                <p14:modId xmlns:p14="http://schemas.microsoft.com/office/powerpoint/2010/main" val="3305837585"/>
              </p:ext>
            </p:extLst>
          </p:nvPr>
        </p:nvGraphicFramePr>
        <p:xfrm>
          <a:off x="4608718" y="4471416"/>
          <a:ext cx="6857858" cy="20217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3" name="Picture 22">
            <a:extLst>
              <a:ext uri="{FF2B5EF4-FFF2-40B4-BE49-F238E27FC236}">
                <a16:creationId xmlns:a16="http://schemas.microsoft.com/office/drawing/2014/main" id="{28F20F2D-BE86-BFDC-6BB4-149A79F5B1F2}"/>
              </a:ext>
            </a:extLst>
          </p:cNvPr>
          <p:cNvPicPr>
            <a:picLocks noChangeAspect="1"/>
          </p:cNvPicPr>
          <p:nvPr/>
        </p:nvPicPr>
        <p:blipFill>
          <a:blip r:embed="rId7"/>
          <a:stretch>
            <a:fillRect/>
          </a:stretch>
        </p:blipFill>
        <p:spPr>
          <a:xfrm>
            <a:off x="4608718" y="707287"/>
            <a:ext cx="6788431" cy="3167623"/>
          </a:xfrm>
          <a:prstGeom prst="rect">
            <a:avLst/>
          </a:prstGeom>
          <a:ln w="57150">
            <a:solidFill>
              <a:schemeClr val="bg1"/>
            </a:solidFill>
          </a:ln>
        </p:spPr>
      </p:pic>
    </p:spTree>
    <p:extLst>
      <p:ext uri="{BB962C8B-B14F-4D97-AF65-F5344CB8AC3E}">
        <p14:creationId xmlns:p14="http://schemas.microsoft.com/office/powerpoint/2010/main" val="8183024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9007BD6-76BD-732E-D421-7853B77D9E3F}"/>
              </a:ext>
            </a:extLst>
          </p:cNvPr>
          <p:cNvSpPr/>
          <p:nvPr/>
        </p:nvSpPr>
        <p:spPr>
          <a:xfrm>
            <a:off x="8191893" y="575036"/>
            <a:ext cx="3685880" cy="5563298"/>
          </a:xfrm>
          <a:prstGeom prst="roundRect">
            <a:avLst>
              <a:gd name="adj" fmla="val 7670"/>
            </a:avLst>
          </a:prstGeom>
          <a:solidFill>
            <a:schemeClr val="bg2">
              <a:lumMod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aphicFrame>
        <p:nvGraphicFramePr>
          <p:cNvPr id="2" name="Diagram 1">
            <a:extLst>
              <a:ext uri="{FF2B5EF4-FFF2-40B4-BE49-F238E27FC236}">
                <a16:creationId xmlns:a16="http://schemas.microsoft.com/office/drawing/2014/main" id="{18EC6017-282D-A339-EFA3-9ACDAF1E3C05}"/>
              </a:ext>
            </a:extLst>
          </p:cNvPr>
          <p:cNvGraphicFramePr/>
          <p:nvPr>
            <p:extLst>
              <p:ext uri="{D42A27DB-BD31-4B8C-83A1-F6EECF244321}">
                <p14:modId xmlns:p14="http://schemas.microsoft.com/office/powerpoint/2010/main" val="3152870734"/>
              </p:ext>
            </p:extLst>
          </p:nvPr>
        </p:nvGraphicFramePr>
        <p:xfrm>
          <a:off x="464130" y="719666"/>
          <a:ext cx="11037495"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156165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7E5A8CD1-A2F2-579E-EDC4-22C9AE77882B}"/>
              </a:ext>
            </a:extLst>
          </p:cNvPr>
          <p:cNvSpPr txBox="1">
            <a:spLocks/>
          </p:cNvSpPr>
          <p:nvPr/>
        </p:nvSpPr>
        <p:spPr>
          <a:xfrm>
            <a:off x="838200" y="805472"/>
            <a:ext cx="7599790" cy="552848"/>
          </a:xfrm>
          <a:prstGeom prst="rect">
            <a:avLst/>
          </a:prstGeom>
        </p:spPr>
        <p:txBody>
          <a:bodyPr rtlCol="0">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a:t>OSF and FAIR Principles</a:t>
            </a:r>
          </a:p>
        </p:txBody>
      </p:sp>
      <p:sp>
        <p:nvSpPr>
          <p:cNvPr id="13" name="Text Placeholder 7">
            <a:extLst>
              <a:ext uri="{FF2B5EF4-FFF2-40B4-BE49-F238E27FC236}">
                <a16:creationId xmlns:a16="http://schemas.microsoft.com/office/drawing/2014/main" id="{6013C81E-25CC-55A1-2B9C-502C25813DB8}"/>
              </a:ext>
            </a:extLst>
          </p:cNvPr>
          <p:cNvSpPr txBox="1">
            <a:spLocks/>
          </p:cNvSpPr>
          <p:nvPr/>
        </p:nvSpPr>
        <p:spPr>
          <a:xfrm>
            <a:off x="3354868" y="3423483"/>
            <a:ext cx="2415066" cy="2034762"/>
          </a:xfrm>
          <a:prstGeom prst="rect">
            <a:avLst/>
          </a:prstGeom>
        </p:spPr>
        <p:txBody>
          <a:bodyPr vert="horz" lIns="36000" tIns="0" rIns="0" bIns="0" rtlCol="0">
            <a:no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a:solidFill>
                <a:srgbClr val="0C0C0C"/>
              </a:solidFill>
            </a:endParaRPr>
          </a:p>
        </p:txBody>
      </p:sp>
      <p:sp>
        <p:nvSpPr>
          <p:cNvPr id="17" name="Text Placeholder 7">
            <a:extLst>
              <a:ext uri="{FF2B5EF4-FFF2-40B4-BE49-F238E27FC236}">
                <a16:creationId xmlns:a16="http://schemas.microsoft.com/office/drawing/2014/main" id="{F298D0A2-8371-CADF-EFB0-0227C335D3A2}"/>
              </a:ext>
            </a:extLst>
          </p:cNvPr>
          <p:cNvSpPr txBox="1">
            <a:spLocks/>
          </p:cNvSpPr>
          <p:nvPr/>
        </p:nvSpPr>
        <p:spPr>
          <a:xfrm>
            <a:off x="6422068" y="3488564"/>
            <a:ext cx="3044952" cy="2366429"/>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a:solidFill>
                <a:srgbClr val="0C0C0C"/>
              </a:solidFill>
            </a:endParaRPr>
          </a:p>
        </p:txBody>
      </p:sp>
      <p:sp>
        <p:nvSpPr>
          <p:cNvPr id="21" name="Text Placeholder 7">
            <a:extLst>
              <a:ext uri="{FF2B5EF4-FFF2-40B4-BE49-F238E27FC236}">
                <a16:creationId xmlns:a16="http://schemas.microsoft.com/office/drawing/2014/main" id="{D0BE163A-FB32-2D2A-BE41-956B1192C89F}"/>
              </a:ext>
            </a:extLst>
          </p:cNvPr>
          <p:cNvSpPr txBox="1">
            <a:spLocks/>
          </p:cNvSpPr>
          <p:nvPr/>
        </p:nvSpPr>
        <p:spPr>
          <a:xfrm>
            <a:off x="9909757" y="3429000"/>
            <a:ext cx="3044952" cy="2366429"/>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3200">
              <a:solidFill>
                <a:srgbClr val="0C0C0C"/>
              </a:solidFill>
            </a:endParaRPr>
          </a:p>
        </p:txBody>
      </p:sp>
      <p:sp>
        <p:nvSpPr>
          <p:cNvPr id="23" name="Text Placeholder 6">
            <a:extLst>
              <a:ext uri="{FF2B5EF4-FFF2-40B4-BE49-F238E27FC236}">
                <a16:creationId xmlns:a16="http://schemas.microsoft.com/office/drawing/2014/main" id="{BECD9A31-3330-019F-F873-25B7F7FB8545}"/>
              </a:ext>
            </a:extLst>
          </p:cNvPr>
          <p:cNvSpPr txBox="1">
            <a:spLocks/>
          </p:cNvSpPr>
          <p:nvPr/>
        </p:nvSpPr>
        <p:spPr>
          <a:xfrm>
            <a:off x="1180258" y="5304775"/>
            <a:ext cx="3044952" cy="33491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sz="2200" b="1" kern="1200">
                <a:solidFill>
                  <a:schemeClr val="tx2"/>
                </a:solidFill>
                <a:latin typeface="+mj-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b="1" kern="1200">
                <a:solidFill>
                  <a:schemeClr val="bg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b="1" kern="1200">
                <a:solidFill>
                  <a:schemeClr val="bg2"/>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b="1" kern="1200">
                <a:solidFill>
                  <a:schemeClr val="bg2"/>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b="1" kern="1200">
                <a:solidFill>
                  <a:schemeClr val="bg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GB" sz="3600">
                <a:solidFill>
                  <a:schemeClr val="accent1"/>
                </a:solidFill>
              </a:rPr>
              <a:t>Publications</a:t>
            </a:r>
          </a:p>
        </p:txBody>
      </p:sp>
      <p:sp>
        <p:nvSpPr>
          <p:cNvPr id="25" name="Text Placeholder 7">
            <a:extLst>
              <a:ext uri="{FF2B5EF4-FFF2-40B4-BE49-F238E27FC236}">
                <a16:creationId xmlns:a16="http://schemas.microsoft.com/office/drawing/2014/main" id="{A7265A3F-1B69-B53E-CAC7-9EF45BDEA522}"/>
              </a:ext>
            </a:extLst>
          </p:cNvPr>
          <p:cNvSpPr txBox="1">
            <a:spLocks/>
          </p:cNvSpPr>
          <p:nvPr/>
        </p:nvSpPr>
        <p:spPr>
          <a:xfrm>
            <a:off x="2884436" y="5665918"/>
            <a:ext cx="8843238" cy="2366429"/>
          </a:xfrm>
          <a:prstGeom prst="rect">
            <a:avLst/>
          </a:prstGeom>
        </p:spPr>
        <p:txBody>
          <a:bodyPr vert="horz" lIns="36000" tIns="0" rIns="0" bIns="0" rtlCol="0">
            <a:norm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kern="100">
                <a:solidFill>
                  <a:srgbClr val="0C0C0C"/>
                </a:solidFill>
                <a:effectLst/>
                <a:latin typeface="Aptos" panose="020B0004020202020204" pitchFamily="34" charset="0"/>
                <a:ea typeface="Aptos" panose="020B0004020202020204" pitchFamily="34" charset="0"/>
                <a:cs typeface="Times New Roman" panose="02020603050405020304" pitchFamily="18" charset="0"/>
              </a:rPr>
              <a:t>Link preprints, published papers, supplements</a:t>
            </a:r>
            <a:endParaRPr lang="en-GB" sz="3200">
              <a:solidFill>
                <a:srgbClr val="0C0C0C"/>
              </a:solidFill>
            </a:endParaRPr>
          </a:p>
        </p:txBody>
      </p:sp>
      <p:graphicFrame>
        <p:nvGraphicFramePr>
          <p:cNvPr id="2" name="Diagram 1">
            <a:extLst>
              <a:ext uri="{FF2B5EF4-FFF2-40B4-BE49-F238E27FC236}">
                <a16:creationId xmlns:a16="http://schemas.microsoft.com/office/drawing/2014/main" id="{443F011C-4807-25B3-C3C4-6349D3D6DAB9}"/>
              </a:ext>
            </a:extLst>
          </p:cNvPr>
          <p:cNvGraphicFramePr/>
          <p:nvPr>
            <p:extLst>
              <p:ext uri="{D42A27DB-BD31-4B8C-83A1-F6EECF244321}">
                <p14:modId xmlns:p14="http://schemas.microsoft.com/office/powerpoint/2010/main" val="1296728350"/>
              </p:ext>
            </p:extLst>
          </p:nvPr>
        </p:nvGraphicFramePr>
        <p:xfrm>
          <a:off x="351167" y="1003007"/>
          <a:ext cx="11489666" cy="45970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105641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CD81A2A-6ED4-4EF4-A14C-912D31E148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C1388D08-6003-4DB2-8A36-3B3AE25C9DAA}"/>
              </a:ext>
            </a:extLst>
          </p:cNvPr>
          <p:cNvSpPr>
            <a:spLocks noGrp="1"/>
          </p:cNvSpPr>
          <p:nvPr>
            <p:ph type="title"/>
          </p:nvPr>
        </p:nvSpPr>
        <p:spPr>
          <a:xfrm>
            <a:off x="838200" y="365125"/>
            <a:ext cx="5393361" cy="1325563"/>
          </a:xfrm>
        </p:spPr>
        <p:txBody>
          <a:bodyPr>
            <a:normAutofit/>
          </a:bodyPr>
          <a:lstStyle/>
          <a:p>
            <a:r>
              <a:rPr lang="en-GB"/>
              <a:t>More from Open Data Week!</a:t>
            </a:r>
          </a:p>
        </p:txBody>
      </p:sp>
      <p:sp>
        <p:nvSpPr>
          <p:cNvPr id="12" name="Freeform: Shape 11">
            <a:extLst>
              <a:ext uri="{FF2B5EF4-FFF2-40B4-BE49-F238E27FC236}">
                <a16:creationId xmlns:a16="http://schemas.microsoft.com/office/drawing/2014/main" id="{1661932C-CA15-4E17-B115-FAE7CBEE47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198657" y="1"/>
            <a:ext cx="1155142" cy="625027"/>
          </a:xfrm>
          <a:custGeom>
            <a:avLst/>
            <a:gdLst>
              <a:gd name="connsiteX0" fmla="*/ 4784 w 1155142"/>
              <a:gd name="connsiteY0" fmla="*/ 0 h 625027"/>
              <a:gd name="connsiteX1" fmla="*/ 1150358 w 1155142"/>
              <a:gd name="connsiteY1" fmla="*/ 0 h 625027"/>
              <a:gd name="connsiteX2" fmla="*/ 1155142 w 1155142"/>
              <a:gd name="connsiteY2" fmla="*/ 47456 h 625027"/>
              <a:gd name="connsiteX3" fmla="*/ 577571 w 1155142"/>
              <a:gd name="connsiteY3" fmla="*/ 625027 h 625027"/>
              <a:gd name="connsiteX4" fmla="*/ 0 w 1155142"/>
              <a:gd name="connsiteY4" fmla="*/ 47456 h 625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625027">
                <a:moveTo>
                  <a:pt x="4784" y="0"/>
                </a:moveTo>
                <a:lnTo>
                  <a:pt x="1150358" y="0"/>
                </a:lnTo>
                <a:lnTo>
                  <a:pt x="1155142" y="47456"/>
                </a:lnTo>
                <a:cubicBezTo>
                  <a:pt x="1155142" y="366440"/>
                  <a:pt x="896555" y="625027"/>
                  <a:pt x="577571" y="625027"/>
                </a:cubicBezTo>
                <a:cubicBezTo>
                  <a:pt x="258587" y="625027"/>
                  <a:pt x="0" y="366440"/>
                  <a:pt x="0" y="47456"/>
                </a:cubicBezTo>
                <a:close/>
              </a:path>
            </a:pathLst>
          </a:custGeom>
          <a:solidFill>
            <a:schemeClr val="accent5">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BA1BDC19-D1BC-23B6-014E-069A45A1497C}"/>
              </a:ext>
            </a:extLst>
          </p:cNvPr>
          <p:cNvSpPr>
            <a:spLocks noGrp="1"/>
          </p:cNvSpPr>
          <p:nvPr>
            <p:ph idx="1"/>
          </p:nvPr>
        </p:nvSpPr>
        <p:spPr>
          <a:xfrm>
            <a:off x="838200" y="1825625"/>
            <a:ext cx="5393361" cy="4351338"/>
          </a:xfrm>
        </p:spPr>
        <p:txBody>
          <a:bodyPr>
            <a:normAutofit/>
          </a:bodyPr>
          <a:lstStyle/>
          <a:p>
            <a:pPr marL="0" indent="0" fontAlgn="base">
              <a:buNone/>
            </a:pPr>
            <a:r>
              <a:rPr lang="en-GB" sz="1500" b="1"/>
              <a:t>Choosing the right journal and avoiding predatory publishers, Tuesday 11 November, 2.30pm to 3.30pm </a:t>
            </a:r>
            <a:r>
              <a:rPr lang="en-GB" sz="1500">
                <a:hlinkClick r:id="rId2"/>
              </a:rPr>
              <a:t>https://unical.ljmu.ac.uk/Event.aspx?EventId=26355104-d687-f011-bf4c-005056abb76e&amp;Wait=N</a:t>
            </a:r>
            <a:endParaRPr lang="en-GB" sz="1500"/>
          </a:p>
          <a:p>
            <a:pPr fontAlgn="base"/>
            <a:endParaRPr lang="en-GB" sz="1500" b="1"/>
          </a:p>
          <a:p>
            <a:pPr marL="0" indent="0" fontAlgn="base">
              <a:buNone/>
            </a:pPr>
            <a:r>
              <a:rPr lang="en-GB" sz="1500" b="1"/>
              <a:t>License to Share - Open data and Creative Commons, Wednesday 12 November, 2pm to 3pm  </a:t>
            </a:r>
            <a:r>
              <a:rPr lang="en-GB" sz="1500">
                <a:hlinkClick r:id="rId3"/>
              </a:rPr>
              <a:t>https://unical.ljmu.ac.uk/Event.aspx?EventId=9185bf85-a288-f011-bf4c-005056abb76e&amp;Wait=N</a:t>
            </a:r>
            <a:endParaRPr lang="en-GB" sz="1500"/>
          </a:p>
          <a:p>
            <a:pPr marL="0" indent="0" fontAlgn="base">
              <a:buNone/>
            </a:pPr>
            <a:endParaRPr lang="en-GB" sz="1500" b="1"/>
          </a:p>
          <a:p>
            <a:pPr marL="0" indent="0" fontAlgn="base">
              <a:buNone/>
            </a:pPr>
            <a:r>
              <a:rPr lang="en-GB" sz="1500" b="1"/>
              <a:t>Research data visibility and metrics (Scopus, ORCID, DORA-aligned practices), Thursday 13 November, 10.30am to 11.30am </a:t>
            </a:r>
            <a:r>
              <a:rPr lang="en-GB" sz="1500">
                <a:hlinkClick r:id="rId4"/>
              </a:rPr>
              <a:t>https://unical.ljmu.ac.uk/Event.aspx?EventId=93bebfd3-da88-f011-bf4c-005056abb76e&amp;Wait=N</a:t>
            </a:r>
            <a:endParaRPr lang="en-GB" sz="1500" b="1"/>
          </a:p>
          <a:p>
            <a:pPr marL="0" indent="0" fontAlgn="base">
              <a:buNone/>
            </a:pPr>
            <a:endParaRPr lang="en-GB" sz="1500" b="1"/>
          </a:p>
          <a:p>
            <a:pPr marL="0" indent="0" fontAlgn="base">
              <a:buNone/>
            </a:pPr>
            <a:r>
              <a:rPr lang="en-GB" sz="1500" b="1"/>
              <a:t>Plus, much more! Please go to: </a:t>
            </a:r>
            <a:r>
              <a:rPr lang="en-GB" sz="1500">
                <a:hlinkClick r:id="rId5"/>
              </a:rPr>
              <a:t>https://unical.ljmu.ac.uk/</a:t>
            </a:r>
            <a:endParaRPr lang="en-GB" sz="1500" b="1"/>
          </a:p>
          <a:p>
            <a:pPr fontAlgn="base"/>
            <a:endParaRPr lang="en-GB" sz="1500" b="1"/>
          </a:p>
          <a:p>
            <a:endParaRPr lang="en-GB" sz="1500"/>
          </a:p>
        </p:txBody>
      </p:sp>
      <p:sp>
        <p:nvSpPr>
          <p:cNvPr id="14" name="Oval 13">
            <a:extLst>
              <a:ext uri="{FF2B5EF4-FFF2-40B4-BE49-F238E27FC236}">
                <a16:creationId xmlns:a16="http://schemas.microsoft.com/office/drawing/2014/main" id="{8590ADD5-9383-4D3D-9047-3DA2593CC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8185" y="3423959"/>
            <a:ext cx="540822" cy="540822"/>
          </a:xfrm>
          <a:prstGeom prst="ellipse">
            <a:avLst/>
          </a:prstGeom>
          <a:noFill/>
          <a:ln w="1270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alendar with blue and white numbers&#10;&#10;AI-generated content may be incorrect.">
            <a:extLst>
              <a:ext uri="{FF2B5EF4-FFF2-40B4-BE49-F238E27FC236}">
                <a16:creationId xmlns:a16="http://schemas.microsoft.com/office/drawing/2014/main" id="{319E6A03-17B8-0CF0-8525-85F535F3D62A}"/>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887184" y="1216485"/>
            <a:ext cx="3781051" cy="3781051"/>
          </a:xfrm>
          <a:custGeom>
            <a:avLst/>
            <a:gdLst/>
            <a:ahLst/>
            <a:cxnLst/>
            <a:rect l="l" t="t" r="r" b="b"/>
            <a:pathLst>
              <a:path w="4114800" h="5712488">
                <a:moveTo>
                  <a:pt x="133155" y="0"/>
                </a:moveTo>
                <a:lnTo>
                  <a:pt x="3981645" y="0"/>
                </a:lnTo>
                <a:cubicBezTo>
                  <a:pt x="4055184" y="0"/>
                  <a:pt x="4114800" y="59616"/>
                  <a:pt x="4114800" y="133155"/>
                </a:cubicBezTo>
                <a:lnTo>
                  <a:pt x="4114800" y="5579333"/>
                </a:lnTo>
                <a:cubicBezTo>
                  <a:pt x="4114800" y="5652872"/>
                  <a:pt x="4055184" y="5712488"/>
                  <a:pt x="3981645" y="5712488"/>
                </a:cubicBezTo>
                <a:lnTo>
                  <a:pt x="133155" y="5712488"/>
                </a:lnTo>
                <a:cubicBezTo>
                  <a:pt x="59616" y="5712488"/>
                  <a:pt x="0" y="5652872"/>
                  <a:pt x="0" y="5579333"/>
                </a:cubicBezTo>
                <a:lnTo>
                  <a:pt x="0" y="133155"/>
                </a:lnTo>
                <a:cubicBezTo>
                  <a:pt x="0" y="59616"/>
                  <a:pt x="59616" y="0"/>
                  <a:pt x="133155" y="0"/>
                </a:cubicBezTo>
                <a:close/>
              </a:path>
            </a:pathLst>
          </a:custGeom>
        </p:spPr>
      </p:pic>
      <p:sp>
        <p:nvSpPr>
          <p:cNvPr id="16" name="Freeform: Shape 15">
            <a:extLst>
              <a:ext uri="{FF2B5EF4-FFF2-40B4-BE49-F238E27FC236}">
                <a16:creationId xmlns:a16="http://schemas.microsoft.com/office/drawing/2014/main" id="{DABE3E45-88CF-45D8-8D40-C773324D93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49602" y="1"/>
            <a:ext cx="2066948" cy="1621879"/>
          </a:xfrm>
          <a:custGeom>
            <a:avLst/>
            <a:gdLst>
              <a:gd name="connsiteX0" fmla="*/ 0 w 2066948"/>
              <a:gd name="connsiteY0" fmla="*/ 0 h 1621879"/>
              <a:gd name="connsiteX1" fmla="*/ 123825 w 2066948"/>
              <a:gd name="connsiteY1" fmla="*/ 0 h 1621879"/>
              <a:gd name="connsiteX2" fmla="*/ 123825 w 2066948"/>
              <a:gd name="connsiteY2" fmla="*/ 1452620 h 1621879"/>
              <a:gd name="connsiteX3" fmla="*/ 1881378 w 2066948"/>
              <a:gd name="connsiteY3" fmla="*/ 436017 h 1621879"/>
              <a:gd name="connsiteX4" fmla="*/ 1127572 w 2066948"/>
              <a:gd name="connsiteY4" fmla="*/ 0 h 1621879"/>
              <a:gd name="connsiteX5" fmla="*/ 1374887 w 2066948"/>
              <a:gd name="connsiteY5" fmla="*/ 0 h 1621879"/>
              <a:gd name="connsiteX6" fmla="*/ 2035969 w 2066948"/>
              <a:gd name="connsiteY6" fmla="*/ 382391 h 1621879"/>
              <a:gd name="connsiteX7" fmla="*/ 2058648 w 2066948"/>
              <a:gd name="connsiteY7" fmla="*/ 466963 h 1621879"/>
              <a:gd name="connsiteX8" fmla="*/ 2035969 w 2066948"/>
              <a:gd name="connsiteY8" fmla="*/ 489642 h 1621879"/>
              <a:gd name="connsiteX9" fmla="*/ 92869 w 2066948"/>
              <a:gd name="connsiteY9" fmla="*/ 1613592 h 1621879"/>
              <a:gd name="connsiteX10" fmla="*/ 61913 w 2066948"/>
              <a:gd name="connsiteY10" fmla="*/ 1621879 h 1621879"/>
              <a:gd name="connsiteX11" fmla="*/ 0 w 2066948"/>
              <a:gd name="connsiteY11" fmla="*/ 1559967 h 162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66948" h="1621879">
                <a:moveTo>
                  <a:pt x="0" y="0"/>
                </a:moveTo>
                <a:lnTo>
                  <a:pt x="123825" y="0"/>
                </a:lnTo>
                <a:lnTo>
                  <a:pt x="123825" y="1452620"/>
                </a:lnTo>
                <a:lnTo>
                  <a:pt x="1881378" y="436017"/>
                </a:lnTo>
                <a:lnTo>
                  <a:pt x="1127572" y="0"/>
                </a:lnTo>
                <a:lnTo>
                  <a:pt x="1374887" y="0"/>
                </a:lnTo>
                <a:lnTo>
                  <a:pt x="2035969" y="382391"/>
                </a:lnTo>
                <a:cubicBezTo>
                  <a:pt x="2065582" y="399479"/>
                  <a:pt x="2075745" y="437340"/>
                  <a:pt x="2058648" y="466963"/>
                </a:cubicBezTo>
                <a:cubicBezTo>
                  <a:pt x="2053219" y="476384"/>
                  <a:pt x="2045389" y="484204"/>
                  <a:pt x="2035969" y="489642"/>
                </a:cubicBezTo>
                <a:lnTo>
                  <a:pt x="92869" y="1613592"/>
                </a:lnTo>
                <a:cubicBezTo>
                  <a:pt x="83458" y="1619031"/>
                  <a:pt x="72780" y="1621889"/>
                  <a:pt x="61913" y="1621879"/>
                </a:cubicBezTo>
                <a:cubicBezTo>
                  <a:pt x="27719" y="1621879"/>
                  <a:pt x="0" y="1594161"/>
                  <a:pt x="0" y="1559967"/>
                </a:cubicBezTo>
                <a:close/>
              </a:path>
            </a:pathLst>
          </a:custGeom>
          <a:solidFill>
            <a:schemeClr val="accent6"/>
          </a:solidFill>
          <a:ln w="9525" cap="flat">
            <a:noFill/>
            <a:prstDash val="solid"/>
            <a:miter/>
          </a:ln>
        </p:spPr>
        <p:txBody>
          <a:bodyPr rtlCol="0" anchor="ctr"/>
          <a:lstStyle/>
          <a:p>
            <a:endParaRPr lang="en-US"/>
          </a:p>
        </p:txBody>
      </p:sp>
      <p:cxnSp>
        <p:nvCxnSpPr>
          <p:cNvPr id="18" name="Straight Connector 17">
            <a:extLst>
              <a:ext uri="{FF2B5EF4-FFF2-40B4-BE49-F238E27FC236}">
                <a16:creationId xmlns:a16="http://schemas.microsoft.com/office/drawing/2014/main" id="{49CD1692-827B-4C8D-B4A1-134FD04CF4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2138745" y="1027906"/>
            <a:ext cx="0" cy="1597708"/>
          </a:xfrm>
          <a:prstGeom prst="line">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20" name="Freeform: Shape 19">
            <a:extLst>
              <a:ext uri="{FF2B5EF4-FFF2-40B4-BE49-F238E27FC236}">
                <a16:creationId xmlns:a16="http://schemas.microsoft.com/office/drawing/2014/main" id="{B91ECDA9-56DC-4270-8F33-01C5637B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463438">
            <a:off x="7456580" y="5166682"/>
            <a:ext cx="1835725" cy="2024785"/>
          </a:xfrm>
          <a:custGeom>
            <a:avLst/>
            <a:gdLst>
              <a:gd name="connsiteX0" fmla="*/ 1801138 w 1835725"/>
              <a:gd name="connsiteY0" fmla="*/ 1622662 h 2024785"/>
              <a:gd name="connsiteX1" fmla="*/ 1835717 w 1835725"/>
              <a:gd name="connsiteY1" fmla="*/ 1680254 h 2024785"/>
              <a:gd name="connsiteX2" fmla="*/ 1812568 w 1835725"/>
              <a:gd name="connsiteY2" fmla="*/ 1877193 h 2024785"/>
              <a:gd name="connsiteX3" fmla="*/ 1776210 w 1835725"/>
              <a:gd name="connsiteY3" fmla="*/ 2024785 h 2024785"/>
              <a:gd name="connsiteX4" fmla="*/ 1655772 w 1835725"/>
              <a:gd name="connsiteY4" fmla="*/ 1983449 h 2024785"/>
              <a:gd name="connsiteX5" fmla="*/ 1687591 w 1835725"/>
              <a:gd name="connsiteY5" fmla="*/ 1854495 h 2024785"/>
              <a:gd name="connsiteX6" fmla="*/ 1708939 w 1835725"/>
              <a:gd name="connsiteY6" fmla="*/ 1673301 h 2024785"/>
              <a:gd name="connsiteX7" fmla="*/ 1778129 w 1835725"/>
              <a:gd name="connsiteY7" fmla="*/ 1615979 h 2024785"/>
              <a:gd name="connsiteX8" fmla="*/ 1801138 w 1835725"/>
              <a:gd name="connsiteY8" fmla="*/ 1622662 h 2024785"/>
              <a:gd name="connsiteX9" fmla="*/ 1585229 w 1835725"/>
              <a:gd name="connsiteY9" fmla="*/ 764759 h 2024785"/>
              <a:gd name="connsiteX10" fmla="*/ 1623024 w 1835725"/>
              <a:gd name="connsiteY10" fmla="*/ 792810 h 2024785"/>
              <a:gd name="connsiteX11" fmla="*/ 1777614 w 1835725"/>
              <a:gd name="connsiteY11" fmla="*/ 1157141 h 2024785"/>
              <a:gd name="connsiteX12" fmla="*/ 1733799 w 1835725"/>
              <a:gd name="connsiteY12" fmla="*/ 1235532 h 2024785"/>
              <a:gd name="connsiteX13" fmla="*/ 1716464 w 1835725"/>
              <a:gd name="connsiteY13" fmla="*/ 1237722 h 2024785"/>
              <a:gd name="connsiteX14" fmla="*/ 1716464 w 1835725"/>
              <a:gd name="connsiteY14" fmla="*/ 1237913 h 2024785"/>
              <a:gd name="connsiteX15" fmla="*/ 1655409 w 1835725"/>
              <a:gd name="connsiteY15" fmla="*/ 1191717 h 2024785"/>
              <a:gd name="connsiteX16" fmla="*/ 1513200 w 1835725"/>
              <a:gd name="connsiteY16" fmla="*/ 856627 h 2024785"/>
              <a:gd name="connsiteX17" fmla="*/ 1538499 w 1835725"/>
              <a:gd name="connsiteY17" fmla="*/ 770415 h 2024785"/>
              <a:gd name="connsiteX18" fmla="*/ 1585229 w 1835725"/>
              <a:gd name="connsiteY18" fmla="*/ 764759 h 2024785"/>
              <a:gd name="connsiteX19" fmla="*/ 477919 w 1835725"/>
              <a:gd name="connsiteY19" fmla="*/ 21437 h 2024785"/>
              <a:gd name="connsiteX20" fmla="*/ 509236 w 1835725"/>
              <a:gd name="connsiteY20" fmla="*/ 84182 h 2024785"/>
              <a:gd name="connsiteX21" fmla="*/ 445829 w 1835725"/>
              <a:gd name="connsiteY21" fmla="*/ 139871 h 2024785"/>
              <a:gd name="connsiteX22" fmla="*/ 437447 w 1835725"/>
              <a:gd name="connsiteY22" fmla="*/ 139395 h 2024785"/>
              <a:gd name="connsiteX23" fmla="*/ 73211 w 1835725"/>
              <a:gd name="connsiteY23" fmla="*/ 137204 h 2024785"/>
              <a:gd name="connsiteX24" fmla="*/ 749 w 1835725"/>
              <a:gd name="connsiteY24" fmla="*/ 84082 h 2024785"/>
              <a:gd name="connsiteX25" fmla="*/ 53871 w 1835725"/>
              <a:gd name="connsiteY25" fmla="*/ 11621 h 2024785"/>
              <a:gd name="connsiteX26" fmla="*/ 58352 w 1835725"/>
              <a:gd name="connsiteY26" fmla="*/ 11093 h 2024785"/>
              <a:gd name="connsiteX27" fmla="*/ 454020 w 1835725"/>
              <a:gd name="connsiteY27" fmla="*/ 13474 h 2024785"/>
              <a:gd name="connsiteX28" fmla="*/ 477919 w 1835725"/>
              <a:gd name="connsiteY28" fmla="*/ 21437 h 2024785"/>
              <a:gd name="connsiteX29" fmla="*/ 957797 w 1835725"/>
              <a:gd name="connsiteY29" fmla="*/ 167970 h 2024785"/>
              <a:gd name="connsiteX30" fmla="*/ 1286982 w 1835725"/>
              <a:gd name="connsiteY30" fmla="*/ 387616 h 2024785"/>
              <a:gd name="connsiteX31" fmla="*/ 1293725 w 1835725"/>
              <a:gd name="connsiteY31" fmla="*/ 477075 h 2024785"/>
              <a:gd name="connsiteX32" fmla="*/ 1245453 w 1835725"/>
              <a:gd name="connsiteY32" fmla="*/ 499154 h 2024785"/>
              <a:gd name="connsiteX33" fmla="*/ 1245167 w 1835725"/>
              <a:gd name="connsiteY33" fmla="*/ 499154 h 2024785"/>
              <a:gd name="connsiteX34" fmla="*/ 1203638 w 1835725"/>
              <a:gd name="connsiteY34" fmla="*/ 484104 h 2024785"/>
              <a:gd name="connsiteX35" fmla="*/ 900647 w 1835725"/>
              <a:gd name="connsiteY35" fmla="*/ 281508 h 2024785"/>
              <a:gd name="connsiteX36" fmla="*/ 872454 w 1835725"/>
              <a:gd name="connsiteY36" fmla="*/ 196164 h 2024785"/>
              <a:gd name="connsiteX37" fmla="*/ 957797 w 1835725"/>
              <a:gd name="connsiteY37" fmla="*/ 167970 h 2024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835725" h="2024785">
                <a:moveTo>
                  <a:pt x="1801138" y="1622662"/>
                </a:moveTo>
                <a:cubicBezTo>
                  <a:pt x="1822105" y="1633400"/>
                  <a:pt x="1836117" y="1655372"/>
                  <a:pt x="1835717" y="1680254"/>
                </a:cubicBezTo>
                <a:cubicBezTo>
                  <a:pt x="1832093" y="1746382"/>
                  <a:pt x="1824354" y="1812154"/>
                  <a:pt x="1812568" y="1877193"/>
                </a:cubicBezTo>
                <a:lnTo>
                  <a:pt x="1776210" y="2024785"/>
                </a:lnTo>
                <a:lnTo>
                  <a:pt x="1655772" y="1983449"/>
                </a:lnTo>
                <a:lnTo>
                  <a:pt x="1687591" y="1854495"/>
                </a:lnTo>
                <a:cubicBezTo>
                  <a:pt x="1698455" y="1794657"/>
                  <a:pt x="1705590" y="1734142"/>
                  <a:pt x="1708939" y="1673301"/>
                </a:cubicBezTo>
                <a:cubicBezTo>
                  <a:pt x="1712216" y="1638363"/>
                  <a:pt x="1743190" y="1612703"/>
                  <a:pt x="1778129" y="1615979"/>
                </a:cubicBezTo>
                <a:cubicBezTo>
                  <a:pt x="1786387" y="1616753"/>
                  <a:pt x="1794149" y="1619084"/>
                  <a:pt x="1801138" y="1622662"/>
                </a:cubicBezTo>
                <a:close/>
                <a:moveTo>
                  <a:pt x="1585229" y="764759"/>
                </a:moveTo>
                <a:cubicBezTo>
                  <a:pt x="1600438" y="768789"/>
                  <a:pt x="1614156" y="778436"/>
                  <a:pt x="1623024" y="792810"/>
                </a:cubicBezTo>
                <a:cubicBezTo>
                  <a:pt x="1689575" y="907319"/>
                  <a:pt x="1741505" y="1029715"/>
                  <a:pt x="1777614" y="1157141"/>
                </a:cubicBezTo>
                <a:cubicBezTo>
                  <a:pt x="1787149" y="1190888"/>
                  <a:pt x="1767537" y="1225969"/>
                  <a:pt x="1733799" y="1235532"/>
                </a:cubicBezTo>
                <a:cubicBezTo>
                  <a:pt x="1728151" y="1237046"/>
                  <a:pt x="1722312" y="1237780"/>
                  <a:pt x="1716464" y="1237722"/>
                </a:cubicBezTo>
                <a:lnTo>
                  <a:pt x="1716464" y="1237913"/>
                </a:lnTo>
                <a:cubicBezTo>
                  <a:pt x="1688070" y="1237913"/>
                  <a:pt x="1663124" y="1219044"/>
                  <a:pt x="1655409" y="1191717"/>
                </a:cubicBezTo>
                <a:cubicBezTo>
                  <a:pt x="1622214" y="1074512"/>
                  <a:pt x="1574437" y="961936"/>
                  <a:pt x="1513200" y="856627"/>
                </a:cubicBezTo>
                <a:cubicBezTo>
                  <a:pt x="1496379" y="825834"/>
                  <a:pt x="1507704" y="787236"/>
                  <a:pt x="1538499" y="770415"/>
                </a:cubicBezTo>
                <a:cubicBezTo>
                  <a:pt x="1553325" y="762319"/>
                  <a:pt x="1570022" y="760730"/>
                  <a:pt x="1585229" y="764759"/>
                </a:cubicBezTo>
                <a:close/>
                <a:moveTo>
                  <a:pt x="477919" y="21437"/>
                </a:moveTo>
                <a:cubicBezTo>
                  <a:pt x="499341" y="33775"/>
                  <a:pt x="512445" y="58102"/>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89834" y="-4456"/>
                  <a:pt x="322735" y="-3656"/>
                  <a:pt x="454020" y="13474"/>
                </a:cubicBezTo>
                <a:cubicBezTo>
                  <a:pt x="462713" y="14543"/>
                  <a:pt x="470778" y="17324"/>
                  <a:pt x="477919" y="21437"/>
                </a:cubicBezTo>
                <a:close/>
                <a:moveTo>
                  <a:pt x="957797" y="167970"/>
                </a:move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8235" y="164811"/>
                  <a:pt x="926445" y="152188"/>
                  <a:pt x="957797" y="167970"/>
                </a:cubicBezTo>
                <a:close/>
              </a:path>
            </a:pathLst>
          </a:custGeom>
          <a:solidFill>
            <a:schemeClr val="accent4"/>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75F47824-961D-465D-84F9-EAE11BC617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09527" y="6033795"/>
            <a:ext cx="1991064" cy="824205"/>
          </a:xfrm>
          <a:custGeom>
            <a:avLst/>
            <a:gdLst>
              <a:gd name="connsiteX0" fmla="*/ 995532 w 1991064"/>
              <a:gd name="connsiteY0" fmla="*/ 0 h 824205"/>
              <a:gd name="connsiteX1" fmla="*/ 1984823 w 1991064"/>
              <a:gd name="connsiteY1" fmla="*/ 784423 h 824205"/>
              <a:gd name="connsiteX2" fmla="*/ 1991064 w 1991064"/>
              <a:gd name="connsiteY2" fmla="*/ 824205 h 824205"/>
              <a:gd name="connsiteX3" fmla="*/ 0 w 1991064"/>
              <a:gd name="connsiteY3" fmla="*/ 824205 h 824205"/>
              <a:gd name="connsiteX4" fmla="*/ 6241 w 1991064"/>
              <a:gd name="connsiteY4" fmla="*/ 784423 h 824205"/>
              <a:gd name="connsiteX5" fmla="*/ 995532 w 1991064"/>
              <a:gd name="connsiteY5" fmla="*/ 0 h 824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91064" h="824205">
                <a:moveTo>
                  <a:pt x="995532" y="0"/>
                </a:moveTo>
                <a:cubicBezTo>
                  <a:pt x="1483521" y="0"/>
                  <a:pt x="1890663" y="336754"/>
                  <a:pt x="1984823" y="784423"/>
                </a:cubicBezTo>
                <a:lnTo>
                  <a:pt x="1991064" y="824205"/>
                </a:lnTo>
                <a:lnTo>
                  <a:pt x="0" y="824205"/>
                </a:lnTo>
                <a:lnTo>
                  <a:pt x="6241" y="784423"/>
                </a:lnTo>
                <a:cubicBezTo>
                  <a:pt x="100402" y="336754"/>
                  <a:pt x="507544" y="0"/>
                  <a:pt x="995532"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4" name="Freeform: Shape 23">
            <a:extLst>
              <a:ext uri="{FF2B5EF4-FFF2-40B4-BE49-F238E27FC236}">
                <a16:creationId xmlns:a16="http://schemas.microsoft.com/office/drawing/2014/main" id="{FEC9DA3E-C1D7-472D-B7C0-F71AE41FBA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51696" y="5519196"/>
            <a:ext cx="1340305" cy="1338805"/>
          </a:xfrm>
          <a:custGeom>
            <a:avLst/>
            <a:gdLst>
              <a:gd name="connsiteX0" fmla="*/ 61913 w 1340305"/>
              <a:gd name="connsiteY0" fmla="*/ 0 h 1338805"/>
              <a:gd name="connsiteX1" fmla="*/ 1340305 w 1340305"/>
              <a:gd name="connsiteY1" fmla="*/ 0 h 1338805"/>
              <a:gd name="connsiteX2" fmla="*/ 1340305 w 1340305"/>
              <a:gd name="connsiteY2" fmla="*/ 123825 h 1338805"/>
              <a:gd name="connsiteX3" fmla="*/ 123825 w 1340305"/>
              <a:gd name="connsiteY3" fmla="*/ 123825 h 1338805"/>
              <a:gd name="connsiteX4" fmla="*/ 123825 w 1340305"/>
              <a:gd name="connsiteY4" fmla="*/ 1338805 h 1338805"/>
              <a:gd name="connsiteX5" fmla="*/ 0 w 1340305"/>
              <a:gd name="connsiteY5" fmla="*/ 1338805 h 1338805"/>
              <a:gd name="connsiteX6" fmla="*/ 0 w 1340305"/>
              <a:gd name="connsiteY6" fmla="*/ 61913 h 1338805"/>
              <a:gd name="connsiteX7" fmla="*/ 61913 w 1340305"/>
              <a:gd name="connsiteY7" fmla="*/ 0 h 1338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40305" h="1338805">
                <a:moveTo>
                  <a:pt x="61913" y="0"/>
                </a:moveTo>
                <a:lnTo>
                  <a:pt x="1340305" y="0"/>
                </a:lnTo>
                <a:lnTo>
                  <a:pt x="1340305" y="123825"/>
                </a:lnTo>
                <a:lnTo>
                  <a:pt x="123825" y="123825"/>
                </a:lnTo>
                <a:lnTo>
                  <a:pt x="123825" y="1338805"/>
                </a:lnTo>
                <a:lnTo>
                  <a:pt x="0" y="1338805"/>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Tree>
    <p:extLst>
      <p:ext uri="{BB962C8B-B14F-4D97-AF65-F5344CB8AC3E}">
        <p14:creationId xmlns:p14="http://schemas.microsoft.com/office/powerpoint/2010/main" val="42395940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6C28B95-D71C-9954-235A-A6984FC004A6}"/>
              </a:ext>
            </a:extLst>
          </p:cNvPr>
          <p:cNvPicPr>
            <a:picLocks noChangeAspect="1"/>
          </p:cNvPicPr>
          <p:nvPr/>
        </p:nvPicPr>
        <p:blipFill>
          <a:blip r:embed="rId2"/>
          <a:stretch>
            <a:fillRect/>
          </a:stretch>
        </p:blipFill>
        <p:spPr>
          <a:xfrm>
            <a:off x="0" y="0"/>
            <a:ext cx="8499189" cy="4435832"/>
          </a:xfrm>
          <a:prstGeom prst="rect">
            <a:avLst/>
          </a:prstGeom>
        </p:spPr>
      </p:pic>
      <p:pic>
        <p:nvPicPr>
          <p:cNvPr id="43" name="Picture 42">
            <a:extLst>
              <a:ext uri="{FF2B5EF4-FFF2-40B4-BE49-F238E27FC236}">
                <a16:creationId xmlns:a16="http://schemas.microsoft.com/office/drawing/2014/main" id="{8F12D02E-CCE5-500C-C188-020D3E7B8562}"/>
              </a:ext>
            </a:extLst>
          </p:cNvPr>
          <p:cNvPicPr>
            <a:picLocks noChangeAspect="1"/>
          </p:cNvPicPr>
          <p:nvPr/>
        </p:nvPicPr>
        <p:blipFill>
          <a:blip r:embed="rId3"/>
          <a:stretch>
            <a:fillRect/>
          </a:stretch>
        </p:blipFill>
        <p:spPr>
          <a:xfrm>
            <a:off x="87830" y="888035"/>
            <a:ext cx="6062600" cy="2832728"/>
          </a:xfrm>
          <a:prstGeom prst="rect">
            <a:avLst/>
          </a:prstGeom>
        </p:spPr>
      </p:pic>
      <p:pic>
        <p:nvPicPr>
          <p:cNvPr id="15" name="Picture 14">
            <a:extLst>
              <a:ext uri="{FF2B5EF4-FFF2-40B4-BE49-F238E27FC236}">
                <a16:creationId xmlns:a16="http://schemas.microsoft.com/office/drawing/2014/main" id="{CEA63079-A3B7-A06F-8601-E76C22419C11}"/>
              </a:ext>
            </a:extLst>
          </p:cNvPr>
          <p:cNvPicPr>
            <a:picLocks noChangeAspect="1"/>
          </p:cNvPicPr>
          <p:nvPr/>
        </p:nvPicPr>
        <p:blipFill>
          <a:blip r:embed="rId4"/>
          <a:stretch>
            <a:fillRect/>
          </a:stretch>
        </p:blipFill>
        <p:spPr>
          <a:xfrm>
            <a:off x="3220279" y="3279922"/>
            <a:ext cx="8971722" cy="3578078"/>
          </a:xfrm>
          <a:prstGeom prst="rect">
            <a:avLst/>
          </a:prstGeom>
        </p:spPr>
      </p:pic>
    </p:spTree>
    <p:extLst>
      <p:ext uri="{BB962C8B-B14F-4D97-AF65-F5344CB8AC3E}">
        <p14:creationId xmlns:p14="http://schemas.microsoft.com/office/powerpoint/2010/main" val="1557914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7">
            <a:extLst>
              <a:ext uri="{FF2B5EF4-FFF2-40B4-BE49-F238E27FC236}">
                <a16:creationId xmlns:a16="http://schemas.microsoft.com/office/drawing/2014/main" id="{439AC964-6B8A-BB57-82B1-89CAC124422D}"/>
              </a:ext>
            </a:extLst>
          </p:cNvPr>
          <p:cNvSpPr txBox="1">
            <a:spLocks/>
          </p:cNvSpPr>
          <p:nvPr/>
        </p:nvSpPr>
        <p:spPr>
          <a:xfrm>
            <a:off x="956732" y="1051055"/>
            <a:ext cx="7081434" cy="552848"/>
          </a:xfrm>
          <a:prstGeom prst="rect">
            <a:avLst/>
          </a:prstGeom>
        </p:spPr>
        <p:txBody>
          <a:bodyPr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900">
                <a:solidFill>
                  <a:srgbClr val="0C0C0C"/>
                </a:solidFill>
              </a:rPr>
              <a:t>OSF in practise</a:t>
            </a:r>
          </a:p>
        </p:txBody>
      </p:sp>
      <p:sp>
        <p:nvSpPr>
          <p:cNvPr id="11" name="Text Placeholder 7">
            <a:extLst>
              <a:ext uri="{FF2B5EF4-FFF2-40B4-BE49-F238E27FC236}">
                <a16:creationId xmlns:a16="http://schemas.microsoft.com/office/drawing/2014/main" id="{890ED847-A9A0-CD8D-1EF9-132985880097}"/>
              </a:ext>
            </a:extLst>
          </p:cNvPr>
          <p:cNvSpPr txBox="1">
            <a:spLocks/>
          </p:cNvSpPr>
          <p:nvPr/>
        </p:nvSpPr>
        <p:spPr>
          <a:xfrm>
            <a:off x="5023769" y="4371451"/>
            <a:ext cx="3371015" cy="1725728"/>
          </a:xfrm>
          <a:prstGeom prst="rect">
            <a:avLst/>
          </a:prstGeom>
        </p:spPr>
        <p:txBody>
          <a:bodyPr vert="horz" lIns="36000" tIns="0" rIns="0" bIns="0" rtlCol="0" anchor="t">
            <a:no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solidFill>
                  <a:srgbClr val="FFFFFF"/>
                </a:solidFill>
              </a:rPr>
              <a:t>Store shared files</a:t>
            </a:r>
          </a:p>
        </p:txBody>
      </p:sp>
      <p:sp>
        <p:nvSpPr>
          <p:cNvPr id="15" name="Text Placeholder 7">
            <a:extLst>
              <a:ext uri="{FF2B5EF4-FFF2-40B4-BE49-F238E27FC236}">
                <a16:creationId xmlns:a16="http://schemas.microsoft.com/office/drawing/2014/main" id="{EAA57B3C-A7D9-C304-A828-FCBD36D6B860}"/>
              </a:ext>
            </a:extLst>
          </p:cNvPr>
          <p:cNvSpPr txBox="1">
            <a:spLocks/>
          </p:cNvSpPr>
          <p:nvPr/>
        </p:nvSpPr>
        <p:spPr>
          <a:xfrm>
            <a:off x="8544938" y="3307090"/>
            <a:ext cx="3546041" cy="2366429"/>
          </a:xfrm>
          <a:prstGeom prst="rect">
            <a:avLst/>
          </a:prstGeom>
        </p:spPr>
        <p:txBody>
          <a:bodyPr vert="horz" lIns="36000" tIns="0" rIns="0" bIns="0" rtlCol="0" anchor="t">
            <a:normAutofit/>
          </a:bodyPr>
          <a:lstStyle>
            <a:lvl1pPr marL="0" indent="0" algn="l" defTabSz="914400" rtl="0" eaLnBrk="1" latinLnBrk="0" hangingPunct="1">
              <a:lnSpc>
                <a:spcPct val="90000"/>
              </a:lnSpc>
              <a:spcBef>
                <a:spcPts val="1000"/>
              </a:spcBef>
              <a:buClr>
                <a:schemeClr val="tx2"/>
              </a:buClr>
              <a:buSzPct val="125000"/>
              <a:buFont typeface="Wingdings" panose="05000000000000000000" pitchFamily="2" charset="2"/>
              <a:buNone/>
              <a:defRPr sz="1400" i="0" kern="1200">
                <a:solidFill>
                  <a:schemeClr val="bg1"/>
                </a:solidFill>
                <a:latin typeface="+mn-lt"/>
                <a:ea typeface="+mn-ea"/>
                <a:cs typeface="+mn-cs"/>
              </a:defRPr>
            </a:lvl1pPr>
            <a:lvl2pPr marL="457200" indent="0" algn="l" defTabSz="914400" rtl="0" eaLnBrk="1" latinLnBrk="0" hangingPunct="1">
              <a:lnSpc>
                <a:spcPct val="90000"/>
              </a:lnSpc>
              <a:spcBef>
                <a:spcPts val="500"/>
              </a:spcBef>
              <a:buClr>
                <a:schemeClr val="tx2"/>
              </a:buClr>
              <a:buSzPct val="125000"/>
              <a:buFont typeface="Wingdings" panose="05000000000000000000" pitchFamily="2" charset="2"/>
              <a:buNone/>
              <a:defRPr sz="1200" i="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200">
                <a:solidFill>
                  <a:srgbClr val="FFFFFF"/>
                </a:solidFill>
              </a:rPr>
              <a:t>supplements</a:t>
            </a:r>
          </a:p>
        </p:txBody>
      </p:sp>
      <p:grpSp>
        <p:nvGrpSpPr>
          <p:cNvPr id="19" name="Group 18">
            <a:extLst>
              <a:ext uri="{FF2B5EF4-FFF2-40B4-BE49-F238E27FC236}">
                <a16:creationId xmlns:a16="http://schemas.microsoft.com/office/drawing/2014/main" id="{19A18FA4-E496-EC6F-91E8-47B0DDA9BF59}"/>
              </a:ext>
            </a:extLst>
          </p:cNvPr>
          <p:cNvGrpSpPr/>
          <p:nvPr/>
        </p:nvGrpSpPr>
        <p:grpSpPr>
          <a:xfrm>
            <a:off x="10147105" y="433304"/>
            <a:ext cx="1775012" cy="1500028"/>
            <a:chOff x="836613" y="2438452"/>
            <a:chExt cx="1088597" cy="990548"/>
          </a:xfrm>
        </p:grpSpPr>
        <p:sp>
          <p:nvSpPr>
            <p:cNvPr id="17" name="Rectangle 16">
              <a:extLst>
                <a:ext uri="{FF2B5EF4-FFF2-40B4-BE49-F238E27FC236}">
                  <a16:creationId xmlns:a16="http://schemas.microsoft.com/office/drawing/2014/main" id="{83756CD2-6FB4-64F0-9845-ECB3B61D3279}"/>
                </a:ext>
              </a:extLst>
            </p:cNvPr>
            <p:cNvSpPr/>
            <p:nvPr/>
          </p:nvSpPr>
          <p:spPr>
            <a:xfrm>
              <a:off x="836613" y="2438452"/>
              <a:ext cx="1069849" cy="99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C0C0C"/>
                </a:solidFill>
              </a:endParaRPr>
            </a:p>
          </p:txBody>
        </p:sp>
        <p:pic>
          <p:nvPicPr>
            <p:cNvPr id="18" name="Picture Placeholder 23">
              <a:extLst>
                <a:ext uri="{FF2B5EF4-FFF2-40B4-BE49-F238E27FC236}">
                  <a16:creationId xmlns:a16="http://schemas.microsoft.com/office/drawing/2014/main" id="{1411BB14-CAFE-BFBD-78A7-F4751807D1EC}"/>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t="12821" b="12821"/>
            <a:stretch/>
          </p:blipFill>
          <p:spPr>
            <a:xfrm>
              <a:off x="855362" y="2536750"/>
              <a:ext cx="1069848" cy="795528"/>
            </a:xfrm>
            <a:prstGeom prst="rect">
              <a:avLst/>
            </a:prstGeom>
            <a:ln>
              <a:noFill/>
            </a:ln>
          </p:spPr>
        </p:pic>
      </p:grpSp>
      <p:graphicFrame>
        <p:nvGraphicFramePr>
          <p:cNvPr id="2" name="Diagram 1">
            <a:extLst>
              <a:ext uri="{FF2B5EF4-FFF2-40B4-BE49-F238E27FC236}">
                <a16:creationId xmlns:a16="http://schemas.microsoft.com/office/drawing/2014/main" id="{87989F0A-52C2-05D1-EDF3-177C28DBEEAB}"/>
              </a:ext>
            </a:extLst>
          </p:cNvPr>
          <p:cNvGraphicFramePr/>
          <p:nvPr>
            <p:extLst>
              <p:ext uri="{D42A27DB-BD31-4B8C-83A1-F6EECF244321}">
                <p14:modId xmlns:p14="http://schemas.microsoft.com/office/powerpoint/2010/main" val="2723051366"/>
              </p:ext>
            </p:extLst>
          </p:nvPr>
        </p:nvGraphicFramePr>
        <p:xfrm>
          <a:off x="892703" y="388278"/>
          <a:ext cx="10126623"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8132282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3">
            <a:extLst>
              <a:ext uri="{FF2B5EF4-FFF2-40B4-BE49-F238E27FC236}">
                <a16:creationId xmlns:a16="http://schemas.microsoft.com/office/drawing/2014/main" id="{3A771807-674E-96BF-3A70-9E2E695CCD0E}"/>
              </a:ext>
            </a:extLst>
          </p:cNvPr>
          <p:cNvSpPr txBox="1">
            <a:spLocks/>
          </p:cNvSpPr>
          <p:nvPr/>
        </p:nvSpPr>
        <p:spPr>
          <a:xfrm>
            <a:off x="723900" y="481622"/>
            <a:ext cx="7599790" cy="552848"/>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a:t>Tour…</a:t>
            </a:r>
          </a:p>
        </p:txBody>
      </p:sp>
      <p:sp>
        <p:nvSpPr>
          <p:cNvPr id="13" name="Text Placeholder 24">
            <a:extLst>
              <a:ext uri="{FF2B5EF4-FFF2-40B4-BE49-F238E27FC236}">
                <a16:creationId xmlns:a16="http://schemas.microsoft.com/office/drawing/2014/main" id="{80DF76AD-1A6B-0E81-EF12-948E32A66FCB}"/>
              </a:ext>
            </a:extLst>
          </p:cNvPr>
          <p:cNvSpPr txBox="1">
            <a:spLocks/>
          </p:cNvSpPr>
          <p:nvPr/>
        </p:nvSpPr>
        <p:spPr>
          <a:xfrm>
            <a:off x="722313" y="1467735"/>
            <a:ext cx="8128799" cy="12342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3600">
                <a:solidFill>
                  <a:schemeClr val="accent1"/>
                </a:solidFill>
                <a:hlinkClick r:id="rId2">
                  <a:extLst>
                    <a:ext uri="{A12FA001-AC4F-418D-AE19-62706E023703}">
                      <ahyp:hlinkClr xmlns:ahyp="http://schemas.microsoft.com/office/drawing/2018/hyperlinkcolor" val="tx"/>
                    </a:ext>
                  </a:extLst>
                </a:hlinkClick>
              </a:rPr>
              <a:t>https://osf.io/dashboard</a:t>
            </a:r>
            <a:endParaRPr lang="en-GB" sz="3600">
              <a:solidFill>
                <a:schemeClr val="accent1"/>
              </a:solidFill>
            </a:endParaRPr>
          </a:p>
        </p:txBody>
      </p:sp>
      <p:graphicFrame>
        <p:nvGraphicFramePr>
          <p:cNvPr id="2" name="Diagram 1">
            <a:extLst>
              <a:ext uri="{FF2B5EF4-FFF2-40B4-BE49-F238E27FC236}">
                <a16:creationId xmlns:a16="http://schemas.microsoft.com/office/drawing/2014/main" id="{9E9B5718-2C37-0CAD-5CAF-C3A64A5CCE7C}"/>
              </a:ext>
            </a:extLst>
          </p:cNvPr>
          <p:cNvGraphicFramePr/>
          <p:nvPr>
            <p:extLst>
              <p:ext uri="{D42A27DB-BD31-4B8C-83A1-F6EECF244321}">
                <p14:modId xmlns:p14="http://schemas.microsoft.com/office/powerpoint/2010/main" val="2913122236"/>
              </p:ext>
            </p:extLst>
          </p:nvPr>
        </p:nvGraphicFramePr>
        <p:xfrm>
          <a:off x="651069" y="2248678"/>
          <a:ext cx="10629641" cy="49265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a:extLst>
              <a:ext uri="{FF2B5EF4-FFF2-40B4-BE49-F238E27FC236}">
                <a16:creationId xmlns:a16="http://schemas.microsoft.com/office/drawing/2014/main" id="{59EC4577-FA37-D8D6-4F7C-D3312E636846}"/>
              </a:ext>
            </a:extLst>
          </p:cNvPr>
          <p:cNvGrpSpPr/>
          <p:nvPr/>
        </p:nvGrpSpPr>
        <p:grpSpPr>
          <a:xfrm>
            <a:off x="9345980" y="665456"/>
            <a:ext cx="2127437" cy="1747678"/>
            <a:chOff x="836613" y="2438452"/>
            <a:chExt cx="1088597" cy="990548"/>
          </a:xfrm>
        </p:grpSpPr>
        <p:sp>
          <p:nvSpPr>
            <p:cNvPr id="6" name="Rectangle 5">
              <a:extLst>
                <a:ext uri="{FF2B5EF4-FFF2-40B4-BE49-F238E27FC236}">
                  <a16:creationId xmlns:a16="http://schemas.microsoft.com/office/drawing/2014/main" id="{B583FAFE-C0F1-4528-D8D8-3B0F506A0B49}"/>
                </a:ext>
              </a:extLst>
            </p:cNvPr>
            <p:cNvSpPr/>
            <p:nvPr/>
          </p:nvSpPr>
          <p:spPr>
            <a:xfrm>
              <a:off x="836613" y="2438452"/>
              <a:ext cx="1069849" cy="99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C0C0C"/>
                </a:solidFill>
              </a:endParaRPr>
            </a:p>
          </p:txBody>
        </p:sp>
        <p:pic>
          <p:nvPicPr>
            <p:cNvPr id="8" name="Picture Placeholder 23">
              <a:extLst>
                <a:ext uri="{FF2B5EF4-FFF2-40B4-BE49-F238E27FC236}">
                  <a16:creationId xmlns:a16="http://schemas.microsoft.com/office/drawing/2014/main" id="{2B7DC6B9-2399-FCE4-B6B5-DA11A656E606}"/>
                </a:ext>
              </a:extLst>
            </p:cNvPr>
            <p:cNvPicPr>
              <a:picLocks noChangeAspect="1"/>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rcRect t="12821" b="12821"/>
            <a:stretch/>
          </p:blipFill>
          <p:spPr>
            <a:xfrm>
              <a:off x="855362" y="2536750"/>
              <a:ext cx="1069848" cy="795528"/>
            </a:xfrm>
            <a:prstGeom prst="rect">
              <a:avLst/>
            </a:prstGeom>
            <a:ln>
              <a:noFill/>
            </a:ln>
          </p:spPr>
        </p:pic>
      </p:grpSp>
    </p:spTree>
    <p:extLst>
      <p:ext uri="{BB962C8B-B14F-4D97-AF65-F5344CB8AC3E}">
        <p14:creationId xmlns:p14="http://schemas.microsoft.com/office/powerpoint/2010/main" val="1555118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70BC2002-2391-37A8-B2D4-101FF3E5CF50}"/>
              </a:ext>
            </a:extLst>
          </p:cNvPr>
          <p:cNvGraphicFramePr/>
          <p:nvPr>
            <p:extLst>
              <p:ext uri="{D42A27DB-BD31-4B8C-83A1-F6EECF244321}">
                <p14:modId xmlns:p14="http://schemas.microsoft.com/office/powerpoint/2010/main" val="2610204169"/>
              </p:ext>
            </p:extLst>
          </p:nvPr>
        </p:nvGraphicFramePr>
        <p:xfrm>
          <a:off x="1317689" y="990254"/>
          <a:ext cx="9556621"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841145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20AD47F-5D5E-39FC-0E03-4961D88FBA51}"/>
              </a:ext>
            </a:extLst>
          </p:cNvPr>
          <p:cNvSpPr txBox="1">
            <a:spLocks/>
          </p:cNvSpPr>
          <p:nvPr/>
        </p:nvSpPr>
        <p:spPr>
          <a:xfrm>
            <a:off x="838200" y="3280462"/>
            <a:ext cx="10515600" cy="636340"/>
          </a:xfrm>
          <a:prstGeom prst="rect">
            <a:avLst/>
          </a:prstGeom>
        </p:spPr>
        <p:txBody>
          <a:bodyPr rtlCol="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15000"/>
              </a:lnSpc>
              <a:spcAft>
                <a:spcPts val="800"/>
              </a:spcAft>
            </a:pPr>
            <a:r>
              <a:rPr lang="en-GB" sz="3200" b="1" kern="100">
                <a:solidFill>
                  <a:srgbClr val="0C0C0C"/>
                </a:solidFill>
                <a:latin typeface="Aptos" panose="020B0004020202020204" pitchFamily="34" charset="0"/>
                <a:ea typeface="Aptos" panose="020B0004020202020204" pitchFamily="34" charset="0"/>
                <a:cs typeface="Times New Roman" panose="02020603050405020304" pitchFamily="18" charset="0"/>
              </a:rPr>
              <a:t>Resources and Support</a:t>
            </a:r>
            <a:br>
              <a:rPr lang="en-GB" sz="3200" b="1" kern="100">
                <a:solidFill>
                  <a:srgbClr val="0C0C0C"/>
                </a:solidFill>
                <a:latin typeface="Aptos" panose="020B0004020202020204" pitchFamily="34" charset="0"/>
                <a:ea typeface="Aptos" panose="020B0004020202020204" pitchFamily="34" charset="0"/>
                <a:cs typeface="Times New Roman" panose="02020603050405020304" pitchFamily="18" charset="0"/>
              </a:rPr>
            </a:br>
            <a:br>
              <a:rPr lang="en-GB" sz="3200" kern="100">
                <a:solidFill>
                  <a:srgbClr val="0C0C0C"/>
                </a:solidFill>
                <a:latin typeface="Aptos" panose="020B0004020202020204" pitchFamily="34" charset="0"/>
                <a:ea typeface="Aptos" panose="020B0004020202020204" pitchFamily="34" charset="0"/>
                <a:cs typeface="Times New Roman" panose="02020603050405020304" pitchFamily="18" charset="0"/>
              </a:rPr>
            </a:br>
            <a: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t>COS Help </a:t>
            </a:r>
            <a:r>
              <a:rPr lang="en-GB" sz="2400" kern="100" err="1">
                <a:solidFill>
                  <a:srgbClr val="0C0C0C"/>
                </a:solidFill>
                <a:latin typeface="Aptos" panose="020B0004020202020204" pitchFamily="34" charset="0"/>
                <a:ea typeface="Aptos" panose="020B0004020202020204" pitchFamily="34" charset="0"/>
                <a:cs typeface="Times New Roman" panose="02020603050405020304" pitchFamily="18" charset="0"/>
              </a:rPr>
              <a:t>Center</a:t>
            </a:r>
            <a: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t>: https://help.osf.io</a:t>
            </a:r>
            <a:b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br>
            <a: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t>Example projects: Browse featured OSF projects</a:t>
            </a:r>
            <a:b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br>
            <a: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t>OSF YouTube tutorials and webinars</a:t>
            </a:r>
            <a:b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br>
            <a:r>
              <a:rPr lang="en-GB" sz="2400" kern="100">
                <a:solidFill>
                  <a:srgbClr val="0C0C0C"/>
                </a:solidFill>
                <a:latin typeface="Aptos" panose="020B0004020202020204" pitchFamily="34" charset="0"/>
                <a:ea typeface="Aptos" panose="020B0004020202020204" pitchFamily="34" charset="0"/>
                <a:cs typeface="Times New Roman" panose="02020603050405020304" pitchFamily="18" charset="0"/>
              </a:rPr>
              <a:t>COS Ambassadors and community forums</a:t>
            </a:r>
            <a:endParaRPr lang="en-GB" sz="3200" kern="100">
              <a:solidFill>
                <a:srgbClr val="0C0C0C"/>
              </a:solidFill>
              <a:latin typeface="Aptos" panose="020B0004020202020204" pitchFamily="34" charset="0"/>
              <a:ea typeface="Aptos" panose="020B0004020202020204" pitchFamily="34" charset="0"/>
              <a:cs typeface="Times New Roman" panose="02020603050405020304" pitchFamily="18" charset="0"/>
            </a:endParaRPr>
          </a:p>
        </p:txBody>
      </p:sp>
      <p:sp>
        <p:nvSpPr>
          <p:cNvPr id="7" name="Title 1">
            <a:extLst>
              <a:ext uri="{FF2B5EF4-FFF2-40B4-BE49-F238E27FC236}">
                <a16:creationId xmlns:a16="http://schemas.microsoft.com/office/drawing/2014/main" id="{E5FD28F0-3554-8AF6-FDE9-979A8BB6514A}"/>
              </a:ext>
            </a:extLst>
          </p:cNvPr>
          <p:cNvSpPr txBox="1">
            <a:spLocks/>
          </p:cNvSpPr>
          <p:nvPr/>
        </p:nvSpPr>
        <p:spPr>
          <a:xfrm>
            <a:off x="348071" y="1028136"/>
            <a:ext cx="9155874" cy="1385727"/>
          </a:xfrm>
          <a:prstGeom prst="rect">
            <a:avLst/>
          </a:prstGeom>
        </p:spPr>
        <p:txBody>
          <a:bodyPr vert="horz" lIns="0" tIns="0" rIns="0" bIns="0" rtlCol="0" anchor="b">
            <a:normAutofit/>
          </a:bodyPr>
          <a:lstStyle>
            <a:lvl1pPr algn="ctr" defTabSz="914400" rtl="0" eaLnBrk="1" latinLnBrk="0" hangingPunct="1">
              <a:lnSpc>
                <a:spcPct val="90000"/>
              </a:lnSpc>
              <a:spcBef>
                <a:spcPct val="0"/>
              </a:spcBef>
              <a:buNone/>
              <a:defRPr sz="3600" b="1" kern="1200">
                <a:solidFill>
                  <a:schemeClr val="bg1"/>
                </a:solidFill>
                <a:latin typeface="+mj-lt"/>
                <a:ea typeface="+mj-ea"/>
                <a:cs typeface="+mj-cs"/>
              </a:defRPr>
            </a:lvl1pPr>
          </a:lstStyle>
          <a:p>
            <a:r>
              <a:rPr lang="en-GB" sz="4800">
                <a:solidFill>
                  <a:srgbClr val="FFFFFF"/>
                </a:solidFill>
              </a:rPr>
              <a:t>Thank you!</a:t>
            </a:r>
          </a:p>
        </p:txBody>
      </p:sp>
      <p:grpSp>
        <p:nvGrpSpPr>
          <p:cNvPr id="11" name="Group 10">
            <a:extLst>
              <a:ext uri="{FF2B5EF4-FFF2-40B4-BE49-F238E27FC236}">
                <a16:creationId xmlns:a16="http://schemas.microsoft.com/office/drawing/2014/main" id="{01E50D23-FA34-F3A8-8E01-1979C076266B}"/>
              </a:ext>
            </a:extLst>
          </p:cNvPr>
          <p:cNvGrpSpPr/>
          <p:nvPr/>
        </p:nvGrpSpPr>
        <p:grpSpPr>
          <a:xfrm>
            <a:off x="8403005" y="665456"/>
            <a:ext cx="3079937" cy="2538253"/>
            <a:chOff x="836613" y="2438452"/>
            <a:chExt cx="1088597" cy="990548"/>
          </a:xfrm>
        </p:grpSpPr>
        <p:sp>
          <p:nvSpPr>
            <p:cNvPr id="9" name="Rectangle 8">
              <a:extLst>
                <a:ext uri="{FF2B5EF4-FFF2-40B4-BE49-F238E27FC236}">
                  <a16:creationId xmlns:a16="http://schemas.microsoft.com/office/drawing/2014/main" id="{A8CDD329-3CC5-13E8-1F7D-7A6ED1CE00F6}"/>
                </a:ext>
              </a:extLst>
            </p:cNvPr>
            <p:cNvSpPr/>
            <p:nvPr/>
          </p:nvSpPr>
          <p:spPr>
            <a:xfrm>
              <a:off x="836613" y="2438452"/>
              <a:ext cx="1069849" cy="9905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0C0C0C"/>
                </a:solidFill>
              </a:endParaRPr>
            </a:p>
          </p:txBody>
        </p:sp>
        <p:pic>
          <p:nvPicPr>
            <p:cNvPr id="10" name="Picture Placeholder 23">
              <a:extLst>
                <a:ext uri="{FF2B5EF4-FFF2-40B4-BE49-F238E27FC236}">
                  <a16:creationId xmlns:a16="http://schemas.microsoft.com/office/drawing/2014/main" id="{800D60CE-A5EF-F1D8-627F-E5C623772E5B}"/>
                </a:ext>
              </a:extLst>
            </p:cNvPr>
            <p:cNvPicPr>
              <a:picLocks noChangeAspect="1"/>
            </p:cNvPicPr>
            <p:nvPr/>
          </p:nvPicPr>
          <p:blipFill>
            <a:blip r:embed="rId2">
              <a:extLst>
                <a:ext uri="{BEBA8EAE-BF5A-486C-A8C5-ECC9F3942E4B}">
                  <a14:imgProps xmlns:a14="http://schemas.microsoft.com/office/drawing/2010/main">
                    <a14:imgLayer r:embed="rId3">
                      <a14:imgEffect>
                        <a14:saturation sat="400000"/>
                      </a14:imgEffect>
                    </a14:imgLayer>
                  </a14:imgProps>
                </a:ext>
              </a:extLst>
            </a:blip>
            <a:srcRect t="12821" b="12821"/>
            <a:stretch/>
          </p:blipFill>
          <p:spPr>
            <a:xfrm>
              <a:off x="855362" y="2536750"/>
              <a:ext cx="1069848" cy="795528"/>
            </a:xfrm>
            <a:prstGeom prst="rect">
              <a:avLst/>
            </a:prstGeom>
            <a:ln>
              <a:noFill/>
            </a:ln>
          </p:spPr>
        </p:pic>
      </p:grpSp>
    </p:spTree>
    <p:extLst>
      <p:ext uri="{BB962C8B-B14F-4D97-AF65-F5344CB8AC3E}">
        <p14:creationId xmlns:p14="http://schemas.microsoft.com/office/powerpoint/2010/main" val="42247121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3017B7-DB56-477D-A4AE-8EC1B3C99C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398CCE1-C6DA-CA63-1E5E-93EC683C7519}"/>
              </a:ext>
            </a:extLst>
          </p:cNvPr>
          <p:cNvSpPr>
            <a:spLocks noGrp="1"/>
          </p:cNvSpPr>
          <p:nvPr>
            <p:ph type="title"/>
          </p:nvPr>
        </p:nvSpPr>
        <p:spPr>
          <a:xfrm>
            <a:off x="7331384" y="679730"/>
            <a:ext cx="4171994" cy="3932729"/>
          </a:xfrm>
        </p:spPr>
        <p:txBody>
          <a:bodyPr vert="horz" lIns="91440" tIns="45720" rIns="91440" bIns="45720" rtlCol="0" anchor="b">
            <a:normAutofit/>
          </a:bodyPr>
          <a:lstStyle/>
          <a:p>
            <a:r>
              <a:rPr lang="en-US" sz="6000"/>
              <a:t>What is Open Data and Why It Matters</a:t>
            </a:r>
          </a:p>
        </p:txBody>
      </p:sp>
      <p:grpSp>
        <p:nvGrpSpPr>
          <p:cNvPr id="11" name="Group 10">
            <a:extLst>
              <a:ext uri="{FF2B5EF4-FFF2-40B4-BE49-F238E27FC236}">
                <a16:creationId xmlns:a16="http://schemas.microsoft.com/office/drawing/2014/main" id="{3AF6A671-C637-4547-85F4-51B6D188139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2218698" y="2733627"/>
            <a:ext cx="1340409" cy="5777807"/>
            <a:chOff x="329184" y="2"/>
            <a:chExt cx="524256" cy="5777807"/>
          </a:xfrm>
        </p:grpSpPr>
        <p:cxnSp>
          <p:nvCxnSpPr>
            <p:cNvPr id="12" name="Straight Connector 11">
              <a:extLst>
                <a:ext uri="{FF2B5EF4-FFF2-40B4-BE49-F238E27FC236}">
                  <a16:creationId xmlns:a16="http://schemas.microsoft.com/office/drawing/2014/main" id="{C575CF26-3D3C-4C5A-A2B7-00432016EF6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329184" y="5777809"/>
              <a:ext cx="521208" cy="0"/>
            </a:xfrm>
            <a:prstGeom prst="line">
              <a:avLst/>
            </a:prstGeom>
            <a:ln w="1524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99413ED5-9ED4-4772-BCE4-2BCAE6B12E3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29184" y="2"/>
              <a:ext cx="524256" cy="56667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ectangle 14">
            <a:extLst>
              <a:ext uri="{FF2B5EF4-FFF2-40B4-BE49-F238E27FC236}">
                <a16:creationId xmlns:a16="http://schemas.microsoft.com/office/drawing/2014/main" id="{04357C93-F0CB-4A1C-8F77-4E90637898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23" y="372533"/>
            <a:ext cx="6116779" cy="6068728"/>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2">
            <a:extLst>
              <a:ext uri="{FF2B5EF4-FFF2-40B4-BE49-F238E27FC236}">
                <a16:creationId xmlns:a16="http://schemas.microsoft.com/office/drawing/2014/main" id="{C540037E-2371-2CDF-FD77-AA0A779A3F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27" r="-2" b="-2"/>
          <a:stretch>
            <a:fillRect/>
          </a:stretch>
        </p:blipFill>
        <p:spPr bwMode="auto">
          <a:xfrm>
            <a:off x="942597" y="612553"/>
            <a:ext cx="5608830" cy="56328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3253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36D2-66A5-8AA0-F48A-84A04842C402}"/>
              </a:ext>
            </a:extLst>
          </p:cNvPr>
          <p:cNvSpPr>
            <a:spLocks noGrp="1"/>
          </p:cNvSpPr>
          <p:nvPr>
            <p:ph type="title"/>
          </p:nvPr>
        </p:nvSpPr>
        <p:spPr>
          <a:xfrm>
            <a:off x="499872" y="319405"/>
            <a:ext cx="11167872" cy="1325563"/>
          </a:xfrm>
        </p:spPr>
        <p:txBody>
          <a:bodyPr/>
          <a:lstStyle/>
          <a:p>
            <a:r>
              <a:rPr lang="en-GB"/>
              <a:t>LJMU’s open data support and data repository</a:t>
            </a:r>
          </a:p>
        </p:txBody>
      </p:sp>
      <p:sp>
        <p:nvSpPr>
          <p:cNvPr id="3" name="TextBox 2">
            <a:extLst>
              <a:ext uri="{FF2B5EF4-FFF2-40B4-BE49-F238E27FC236}">
                <a16:creationId xmlns:a16="http://schemas.microsoft.com/office/drawing/2014/main" id="{BCF23CB0-0167-EF7F-0968-A52A77CD623F}"/>
              </a:ext>
            </a:extLst>
          </p:cNvPr>
          <p:cNvSpPr txBox="1"/>
          <p:nvPr/>
        </p:nvSpPr>
        <p:spPr>
          <a:xfrm>
            <a:off x="594360" y="1933575"/>
            <a:ext cx="6876288" cy="4247317"/>
          </a:xfrm>
          <a:prstGeom prst="rect">
            <a:avLst/>
          </a:prstGeom>
          <a:noFill/>
        </p:spPr>
        <p:txBody>
          <a:bodyPr wrap="square" rtlCol="0">
            <a:spAutoFit/>
          </a:bodyPr>
          <a:lstStyle/>
          <a:p>
            <a:r>
              <a:rPr lang="en-GB" b="1"/>
              <a:t>LJMU’s Open Data Support</a:t>
            </a:r>
          </a:p>
          <a:p>
            <a:r>
              <a:rPr lang="en-GB"/>
              <a:t>The Amie Longthorne (</a:t>
            </a:r>
            <a:r>
              <a:rPr lang="en-GB" b="1"/>
              <a:t>Open Research Data Specialist) </a:t>
            </a:r>
            <a:r>
              <a:rPr lang="en-GB"/>
              <a:t>provides guidance on data management, licensing, and sharing, plus training and events like </a:t>
            </a:r>
            <a:r>
              <a:rPr lang="en-GB" b="1"/>
              <a:t>Open Data Week</a:t>
            </a:r>
            <a:r>
              <a:rPr lang="en-GB"/>
              <a:t>.</a:t>
            </a:r>
          </a:p>
          <a:p>
            <a:r>
              <a:rPr lang="en-GB"/>
              <a:t>Contact: </a:t>
            </a:r>
            <a:r>
              <a:rPr lang="en-GB" b="1">
                <a:hlinkClick r:id="rId2"/>
              </a:rPr>
              <a:t>a.l.Longthorne@ljmu.ac.uk</a:t>
            </a:r>
            <a:r>
              <a:rPr lang="en-GB" b="1"/>
              <a:t> </a:t>
            </a:r>
            <a:r>
              <a:rPr lang="en-GB"/>
              <a:t>or </a:t>
            </a:r>
            <a:r>
              <a:rPr lang="en-GB" b="1">
                <a:hlinkClick r:id="rId3"/>
              </a:rPr>
              <a:t>OpenResearch@ljmu.ac.uk</a:t>
            </a:r>
            <a:r>
              <a:rPr lang="en-GB" b="1"/>
              <a:t> </a:t>
            </a:r>
            <a:r>
              <a:rPr lang="en-GB"/>
              <a:t> for advice on open research practices and compliance.</a:t>
            </a:r>
          </a:p>
          <a:p>
            <a:endParaRPr lang="en-GB"/>
          </a:p>
          <a:p>
            <a:r>
              <a:rPr lang="en-GB" b="1"/>
              <a:t>Data Repositories</a:t>
            </a:r>
          </a:p>
          <a:p>
            <a:r>
              <a:rPr lang="en-GB" b="1"/>
              <a:t>LJMU Research Data Repository</a:t>
            </a:r>
            <a:r>
              <a:rPr lang="en-GB"/>
              <a:t> (</a:t>
            </a:r>
            <a:r>
              <a:rPr lang="en-GB">
                <a:hlinkClick r:id="rId4"/>
              </a:rPr>
              <a:t>opendata.ljmu.ac.uk</a:t>
            </a:r>
            <a:r>
              <a:rPr lang="en-GB"/>
              <a:t>) is the institutional platform for storing and sharing research data openly. It supports </a:t>
            </a:r>
            <a:r>
              <a:rPr lang="en-GB" b="1"/>
              <a:t>FAIR principles</a:t>
            </a:r>
            <a:r>
              <a:rPr lang="en-GB"/>
              <a:t> (Findable, Accessible, Interoperable, Reusable) and allows embargoed storage if data cannot be shared immediately</a:t>
            </a:r>
          </a:p>
          <a:p>
            <a:endParaRPr lang="en-GB"/>
          </a:p>
        </p:txBody>
      </p:sp>
      <p:pic>
        <p:nvPicPr>
          <p:cNvPr id="5" name="Picture 4" descr="Angle view of circuit shaped like a brain">
            <a:extLst>
              <a:ext uri="{FF2B5EF4-FFF2-40B4-BE49-F238E27FC236}">
                <a16:creationId xmlns:a16="http://schemas.microsoft.com/office/drawing/2014/main" id="{497E341A-6BA1-F416-D649-F44A5EF39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07070" y="2534588"/>
            <a:ext cx="4001651" cy="2787219"/>
          </a:xfrm>
          <a:prstGeom prst="rect">
            <a:avLst/>
          </a:prstGeom>
        </p:spPr>
      </p:pic>
    </p:spTree>
    <p:extLst>
      <p:ext uri="{BB962C8B-B14F-4D97-AF65-F5344CB8AC3E}">
        <p14:creationId xmlns:p14="http://schemas.microsoft.com/office/powerpoint/2010/main" val="32388293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81FFEC-A52A-95D9-C878-DC4E7A33F97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4200"/>
              <a:t>How to share datasets in LJMU’s data repository </a:t>
            </a:r>
          </a:p>
        </p:txBody>
      </p:sp>
      <p:sp>
        <p:nvSpPr>
          <p:cNvPr id="13"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5784A9A4-9A55-BAAC-D558-1942F8F7C8C3}"/>
              </a:ext>
            </a:extLst>
          </p:cNvPr>
          <p:cNvSpPr txBox="1"/>
          <p:nvPr/>
        </p:nvSpPr>
        <p:spPr>
          <a:xfrm>
            <a:off x="640080" y="2872899"/>
            <a:ext cx="4243589" cy="3320668"/>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200"/>
          </a:p>
          <a:p>
            <a:pPr>
              <a:lnSpc>
                <a:spcPct val="90000"/>
              </a:lnSpc>
              <a:spcAft>
                <a:spcPts val="600"/>
              </a:spcAft>
            </a:pPr>
            <a:r>
              <a:rPr lang="en-US" sz="2200"/>
              <a:t>Deposit via </a:t>
            </a:r>
            <a:r>
              <a:rPr lang="en-US" sz="2200" b="1"/>
              <a:t>Symplectic</a:t>
            </a:r>
            <a:r>
              <a:rPr lang="en-US" sz="2200"/>
              <a:t> by selecting “Dataset” and completing metadata fields (title, authors, abstract, keywords, methodology, licensing). Include a </a:t>
            </a:r>
            <a:r>
              <a:rPr lang="en-US" sz="2200" b="1"/>
              <a:t>README file</a:t>
            </a:r>
            <a:r>
              <a:rPr lang="en-US" sz="2200"/>
              <a:t> and apply an appropriate </a:t>
            </a:r>
            <a:r>
              <a:rPr lang="en-US" sz="2200" b="1"/>
              <a:t>Creative Commons </a:t>
            </a:r>
            <a:r>
              <a:rPr lang="en-US" sz="2200" b="1" err="1"/>
              <a:t>licence</a:t>
            </a:r>
            <a:r>
              <a:rPr lang="en-US" sz="2200"/>
              <a:t>. </a:t>
            </a:r>
          </a:p>
        </p:txBody>
      </p:sp>
      <p:pic>
        <p:nvPicPr>
          <p:cNvPr id="6" name="Picture 5">
            <a:extLst>
              <a:ext uri="{FF2B5EF4-FFF2-40B4-BE49-F238E27FC236}">
                <a16:creationId xmlns:a16="http://schemas.microsoft.com/office/drawing/2014/main" id="{9BF84E2D-423B-8F3F-CEEA-8003B4D8ABBD}"/>
              </a:ext>
            </a:extLst>
          </p:cNvPr>
          <p:cNvPicPr>
            <a:picLocks noChangeAspect="1"/>
          </p:cNvPicPr>
          <p:nvPr/>
        </p:nvPicPr>
        <p:blipFill>
          <a:blip r:embed="rId2"/>
          <a:srcRect l="22223" r="24115" b="1"/>
          <a:stretch>
            <a:fillRect/>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052648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4530F-9130-67EE-B860-624F6B1F66A1}"/>
              </a:ext>
            </a:extLst>
          </p:cNvPr>
          <p:cNvSpPr>
            <a:spLocks noGrp="1"/>
          </p:cNvSpPr>
          <p:nvPr>
            <p:ph type="title"/>
          </p:nvPr>
        </p:nvSpPr>
        <p:spPr/>
        <p:txBody>
          <a:bodyPr>
            <a:normAutofit/>
          </a:bodyPr>
          <a:lstStyle/>
          <a:p>
            <a:r>
              <a:rPr lang="en-GB"/>
              <a:t>Research Integrity at LJMU</a:t>
            </a:r>
            <a:br>
              <a:rPr lang="en-GB"/>
            </a:br>
            <a:endParaRPr lang="en-GB"/>
          </a:p>
        </p:txBody>
      </p:sp>
      <p:pic>
        <p:nvPicPr>
          <p:cNvPr id="6" name="Picture 5">
            <a:extLst>
              <a:ext uri="{FF2B5EF4-FFF2-40B4-BE49-F238E27FC236}">
                <a16:creationId xmlns:a16="http://schemas.microsoft.com/office/drawing/2014/main" id="{8E75154D-25C2-0B75-169D-105C9A62988E}"/>
              </a:ext>
            </a:extLst>
          </p:cNvPr>
          <p:cNvPicPr>
            <a:picLocks noChangeAspect="1"/>
          </p:cNvPicPr>
          <p:nvPr/>
        </p:nvPicPr>
        <p:blipFill>
          <a:blip r:embed="rId2"/>
          <a:stretch>
            <a:fillRect/>
          </a:stretch>
        </p:blipFill>
        <p:spPr>
          <a:xfrm>
            <a:off x="8351139" y="4502884"/>
            <a:ext cx="1816989" cy="1816989"/>
          </a:xfrm>
          <a:prstGeom prst="rect">
            <a:avLst/>
          </a:prstGeom>
        </p:spPr>
      </p:pic>
      <p:pic>
        <p:nvPicPr>
          <p:cNvPr id="8" name="Picture 7">
            <a:extLst>
              <a:ext uri="{FF2B5EF4-FFF2-40B4-BE49-F238E27FC236}">
                <a16:creationId xmlns:a16="http://schemas.microsoft.com/office/drawing/2014/main" id="{39F4058C-15B3-9BFF-663C-6F2A88C1FE8F}"/>
              </a:ext>
            </a:extLst>
          </p:cNvPr>
          <p:cNvPicPr>
            <a:picLocks noChangeAspect="1"/>
          </p:cNvPicPr>
          <p:nvPr/>
        </p:nvPicPr>
        <p:blipFill>
          <a:blip r:embed="rId3"/>
          <a:stretch>
            <a:fillRect/>
          </a:stretch>
        </p:blipFill>
        <p:spPr>
          <a:xfrm>
            <a:off x="1578864" y="3429000"/>
            <a:ext cx="4927566" cy="2916936"/>
          </a:xfrm>
          <a:prstGeom prst="rect">
            <a:avLst/>
          </a:prstGeom>
        </p:spPr>
      </p:pic>
      <p:sp>
        <p:nvSpPr>
          <p:cNvPr id="9" name="TextBox 8">
            <a:extLst>
              <a:ext uri="{FF2B5EF4-FFF2-40B4-BE49-F238E27FC236}">
                <a16:creationId xmlns:a16="http://schemas.microsoft.com/office/drawing/2014/main" id="{728E4B53-0648-A899-BAA8-4EFDB753F022}"/>
              </a:ext>
            </a:extLst>
          </p:cNvPr>
          <p:cNvSpPr txBox="1"/>
          <p:nvPr/>
        </p:nvSpPr>
        <p:spPr>
          <a:xfrm>
            <a:off x="7671817" y="3306591"/>
            <a:ext cx="3577352" cy="1477328"/>
          </a:xfrm>
          <a:prstGeom prst="rect">
            <a:avLst/>
          </a:prstGeom>
          <a:noFill/>
        </p:spPr>
        <p:txBody>
          <a:bodyPr wrap="square" rtlCol="0">
            <a:spAutoFit/>
          </a:bodyPr>
          <a:lstStyle/>
          <a:p>
            <a:r>
              <a:rPr lang="en-GB"/>
              <a:t>Scan QR Code for more information or go to: </a:t>
            </a:r>
            <a:br>
              <a:rPr lang="en-GB"/>
            </a:br>
            <a:r>
              <a:rPr lang="en-GB">
                <a:hlinkClick r:id="rId4"/>
              </a:rPr>
              <a:t>https://www.ljmu.ac.uk/research/research-integrity</a:t>
            </a:r>
            <a:endParaRPr lang="en-GB"/>
          </a:p>
          <a:p>
            <a:endParaRPr lang="en-GB"/>
          </a:p>
        </p:txBody>
      </p:sp>
      <p:graphicFrame>
        <p:nvGraphicFramePr>
          <p:cNvPr id="11" name="TextBox 2">
            <a:extLst>
              <a:ext uri="{FF2B5EF4-FFF2-40B4-BE49-F238E27FC236}">
                <a16:creationId xmlns:a16="http://schemas.microsoft.com/office/drawing/2014/main" id="{F88A1AB1-92F8-ACDB-2878-07A25775C63B}"/>
              </a:ext>
            </a:extLst>
          </p:cNvPr>
          <p:cNvGraphicFramePr/>
          <p:nvPr/>
        </p:nvGraphicFramePr>
        <p:xfrm>
          <a:off x="838200" y="1173522"/>
          <a:ext cx="10241280" cy="20313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4110257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93B31-1F07-2514-9CE0-D61D4C7358D0}"/>
              </a:ext>
            </a:extLst>
          </p:cNvPr>
          <p:cNvSpPr>
            <a:spLocks noGrp="1"/>
          </p:cNvSpPr>
          <p:nvPr>
            <p:ph type="title"/>
          </p:nvPr>
        </p:nvSpPr>
        <p:spPr/>
        <p:txBody>
          <a:bodyPr/>
          <a:lstStyle/>
          <a:p>
            <a:r>
              <a:rPr lang="en-GB"/>
              <a:t>UKRIO Course</a:t>
            </a:r>
          </a:p>
        </p:txBody>
      </p:sp>
      <p:sp>
        <p:nvSpPr>
          <p:cNvPr id="4" name="TextBox 3">
            <a:extLst>
              <a:ext uri="{FF2B5EF4-FFF2-40B4-BE49-F238E27FC236}">
                <a16:creationId xmlns:a16="http://schemas.microsoft.com/office/drawing/2014/main" id="{8ADB080C-DE0D-1326-122D-FD1D8DA18E95}"/>
              </a:ext>
            </a:extLst>
          </p:cNvPr>
          <p:cNvSpPr txBox="1"/>
          <p:nvPr/>
        </p:nvSpPr>
        <p:spPr>
          <a:xfrm>
            <a:off x="838200" y="1690688"/>
            <a:ext cx="10243457" cy="2552430"/>
          </a:xfrm>
          <a:prstGeom prst="rect">
            <a:avLst/>
          </a:prstGeom>
          <a:noFill/>
        </p:spPr>
        <p:txBody>
          <a:bodyPr wrap="square">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1"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‘Introduction to Research Integrity’</a:t>
            </a:r>
            <a:endParaRPr kumimoji="0" lang="en-GB" sz="24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2400" b="0" i="0" u="none" strike="noStrike" kern="1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Times New Roman" panose="02020603050405020304" pitchFamily="18" charset="0"/>
              </a:rPr>
              <a:t>This self-paced course has been developed by UKRIO in partnership with University College London. It offers a thorough and practical introduction to research integrity, suitable for all disciplines and all career stages—from PhD researchers to senior academics and professional services staff supporting research.</a:t>
            </a:r>
          </a:p>
        </p:txBody>
      </p:sp>
      <p:pic>
        <p:nvPicPr>
          <p:cNvPr id="8" name="Picture 7" descr="A hand holding a graphic of scales of justice&#10;&#10;AI-generated content may be incorrect.">
            <a:extLst>
              <a:ext uri="{FF2B5EF4-FFF2-40B4-BE49-F238E27FC236}">
                <a16:creationId xmlns:a16="http://schemas.microsoft.com/office/drawing/2014/main" id="{54B5065C-68D3-EC15-5389-39B5526BE894}"/>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039778" y="4971633"/>
            <a:ext cx="4459078" cy="1666029"/>
          </a:xfrm>
          <a:prstGeom prst="rect">
            <a:avLst/>
          </a:prstGeom>
        </p:spPr>
      </p:pic>
      <p:pic>
        <p:nvPicPr>
          <p:cNvPr id="5" name="Picture 4">
            <a:extLst>
              <a:ext uri="{FF2B5EF4-FFF2-40B4-BE49-F238E27FC236}">
                <a16:creationId xmlns:a16="http://schemas.microsoft.com/office/drawing/2014/main" id="{DF31A5C9-5626-6F77-8BDC-9564B18CE088}"/>
              </a:ext>
            </a:extLst>
          </p:cNvPr>
          <p:cNvPicPr>
            <a:picLocks noChangeAspect="1"/>
          </p:cNvPicPr>
          <p:nvPr/>
        </p:nvPicPr>
        <p:blipFill>
          <a:blip r:embed="rId4"/>
          <a:stretch>
            <a:fillRect/>
          </a:stretch>
        </p:blipFill>
        <p:spPr>
          <a:xfrm>
            <a:off x="8607143" y="0"/>
            <a:ext cx="3134162" cy="2295845"/>
          </a:xfrm>
          <a:prstGeom prst="rect">
            <a:avLst/>
          </a:prstGeom>
        </p:spPr>
      </p:pic>
    </p:spTree>
    <p:extLst>
      <p:ext uri="{BB962C8B-B14F-4D97-AF65-F5344CB8AC3E}">
        <p14:creationId xmlns:p14="http://schemas.microsoft.com/office/powerpoint/2010/main" val="133962909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95B4A4-ABBF-6FB3-E3E5-2FA3C82FF9FF}"/>
              </a:ext>
            </a:extLst>
          </p:cNvPr>
          <p:cNvSpPr>
            <a:spLocks noGrp="1"/>
          </p:cNvSpPr>
          <p:nvPr>
            <p:ph type="title"/>
          </p:nvPr>
        </p:nvSpPr>
        <p:spPr/>
        <p:txBody>
          <a:bodyPr/>
          <a:lstStyle/>
          <a:p>
            <a:r>
              <a:rPr lang="en-GB" b="1">
                <a:solidFill>
                  <a:srgbClr val="000000"/>
                </a:solidFill>
                <a:latin typeface="Aptos" panose="020B0004020202020204" pitchFamily="34" charset="0"/>
                <a:ea typeface="Times New Roman" panose="02020603050405020304" pitchFamily="18" charset="0"/>
                <a:cs typeface="Times New Roman" panose="02020603050405020304" pitchFamily="18" charset="0"/>
              </a:rPr>
              <a:t>Take a Break for Integrity – UKRIO Training Time</a:t>
            </a:r>
            <a:endParaRPr lang="en-GB"/>
          </a:p>
        </p:txBody>
      </p:sp>
      <p:sp>
        <p:nvSpPr>
          <p:cNvPr id="4" name="TextBox 3">
            <a:extLst>
              <a:ext uri="{FF2B5EF4-FFF2-40B4-BE49-F238E27FC236}">
                <a16:creationId xmlns:a16="http://schemas.microsoft.com/office/drawing/2014/main" id="{4D87C5B6-233F-E788-292D-412A8E3C8913}"/>
              </a:ext>
            </a:extLst>
          </p:cNvPr>
          <p:cNvSpPr txBox="1"/>
          <p:nvPr/>
        </p:nvSpPr>
        <p:spPr>
          <a:xfrm>
            <a:off x="838200" y="2008249"/>
            <a:ext cx="9906000" cy="4377737"/>
          </a:xfrm>
          <a:prstGeom prst="rect">
            <a:avLst/>
          </a:prstGeom>
          <a:noFill/>
        </p:spPr>
        <p:txBody>
          <a:bodyPr wrap="square">
            <a:spAutoFit/>
          </a:bodyPr>
          <a:lstStyle/>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Use your LJMU email address to </a:t>
            </a:r>
            <a:r>
              <a:rPr kumimoji="0" lang="en-GB" sz="1800" b="0" i="0" u="sng"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hlinkClick r:id="rId2"/>
              </a:rPr>
              <a:t>sign-up to the course</a:t>
            </a:r>
            <a:r>
              <a:rPr lang="en-GB">
                <a:solidFill>
                  <a:srgbClr val="000000"/>
                </a:solidFill>
                <a:latin typeface="Aptos" panose="020B0004020202020204" pitchFamily="34" charset="0"/>
                <a:ea typeface="Times New Roman" panose="02020603050405020304" pitchFamily="18" charset="0"/>
                <a:cs typeface="Times New Roman" panose="02020603050405020304" pitchFamily="18" charset="0"/>
              </a:rPr>
              <a:t> (Link will be sent to LJMU Staff and PGR’s)</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If you need further assistance, you can </a:t>
            </a:r>
            <a:r>
              <a:rPr kumimoji="0" lang="en-GB" sz="1800" b="0" i="0" u="sng"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hlinkClick r:id="rId3"/>
              </a:rPr>
              <a:t>email UKRIO training</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or contact Amie Longthorne or Martin Brooks at LJMU with your questions.</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If you would like a </a:t>
            </a: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t> quiet space to engage with the UKRIO training platform and reflect on best practices in research, register for </a:t>
            </a:r>
            <a:r>
              <a:rPr kumimoji="0" lang="en-GB" sz="1800" b="1"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‘Take a Break for Integrity – UKRIO Training Time’</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a:t>
            </a:r>
          </a:p>
          <a:p>
            <a:pPr marL="0" marR="0" lvl="0" indent="0" algn="l" defTabSz="914400" rtl="0" eaLnBrk="1" fontAlgn="auto" latinLnBrk="0" hangingPunct="1">
              <a:lnSpc>
                <a:spcPct val="116000"/>
              </a:lnSpc>
              <a:spcBef>
                <a:spcPts val="0"/>
              </a:spcBef>
              <a:spcAft>
                <a:spcPts val="800"/>
              </a:spcAft>
              <a:buClrTx/>
              <a:buSzTx/>
              <a:buFontTx/>
              <a:buNone/>
              <a:tabLst/>
              <a:defRPr/>
            </a:pPr>
            <a:br>
              <a:rPr kumimoji="0" lang="en-GB" sz="20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rPr>
            </a:b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Taking place on Wednesday 12</a:t>
            </a:r>
            <a:r>
              <a:rPr kumimoji="0" lang="en-GB" sz="1800" b="0" i="0" u="none" strike="noStrike" kern="1200" cap="none" spc="0" normalizeH="0" baseline="3000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th</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November </a:t>
            </a:r>
            <a:r>
              <a:rPr kumimoji="0" lang="en-GB" sz="1800" b="1" i="0" u="none" strike="noStrike" kern="1200" cap="none" spc="0" normalizeH="0" baseline="0" noProof="0">
                <a:ln>
                  <a:noFill/>
                </a:ln>
                <a:solidFill>
                  <a:prstClr val="black"/>
                </a:solidFill>
                <a:effectLst/>
                <a:uLnTx/>
                <a:uFillTx/>
                <a:latin typeface="Aptos" panose="02110004020202020204"/>
                <a:ea typeface="+mn-ea"/>
                <a:cs typeface="+mn-cs"/>
              </a:rPr>
              <a:t>11:30 AM - 1:30 PM </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at City Campus Library as part of Open Data Week, whether</a:t>
            </a: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you're new to research integrity or just want a refresher, you can explore</a:t>
            </a: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the UKRIO accredited training course at your own pace in this informal session. </a:t>
            </a: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Pop in anytime  – no need to stay for the full two hours! Only </a:t>
            </a:r>
            <a:r>
              <a:rPr lang="en-GB">
                <a:solidFill>
                  <a:prstClr val="black"/>
                </a:solidFill>
                <a:latin typeface="Aptos" panose="020B0004020202020204" pitchFamily="34" charset="0"/>
                <a:ea typeface="Aptos" panose="020B0004020202020204" pitchFamily="34" charset="0"/>
                <a:cs typeface="Aptos" panose="020B0004020202020204" pitchFamily="34" charset="0"/>
              </a:rPr>
              <a:t>6</a:t>
            </a: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spaces left , so be quick!</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GB" sz="1800" b="0" i="0" u="none" strike="noStrike" kern="1200" cap="none" spc="0" normalizeH="0" baseline="0" noProof="0">
                <a:ln>
                  <a:noFill/>
                </a:ln>
                <a:solidFill>
                  <a:srgbClr val="000000"/>
                </a:solidFill>
                <a:effectLst/>
                <a:uLnTx/>
                <a:uFillTx/>
                <a:latin typeface="Aptos" panose="020B0004020202020204" pitchFamily="34" charset="0"/>
                <a:ea typeface="Times New Roman" panose="02020603050405020304" pitchFamily="18" charset="0"/>
                <a:cs typeface="Times New Roman" panose="02020603050405020304" pitchFamily="18" charset="0"/>
              </a:rPr>
              <a:t> </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16000"/>
              </a:lnSpc>
              <a:spcBef>
                <a:spcPts val="0"/>
              </a:spcBef>
              <a:spcAft>
                <a:spcPts val="800"/>
              </a:spcAft>
              <a:buClrTx/>
              <a:buSzTx/>
              <a:buFontTx/>
              <a:buNone/>
              <a:tabLst/>
              <a:defRPr/>
            </a:pP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To book, please visit </a:t>
            </a:r>
            <a:r>
              <a:rPr kumimoji="0" lang="en-GB" sz="1800" b="0" i="0" u="sng" strike="noStrike" kern="1200" cap="none" spc="0" normalizeH="0" baseline="0" noProof="0">
                <a:ln>
                  <a:noFill/>
                </a:ln>
                <a:solidFill>
                  <a:srgbClr val="467886"/>
                </a:solidFill>
                <a:effectLst/>
                <a:uLnTx/>
                <a:uFillTx/>
                <a:latin typeface="Aptos" panose="020B0004020202020204" pitchFamily="34" charset="0"/>
                <a:ea typeface="Aptos" panose="020B0004020202020204" pitchFamily="34" charset="0"/>
                <a:cs typeface="Aptos" panose="020B0004020202020204" pitchFamily="34" charset="0"/>
                <a:hlinkClick r:id="rId4"/>
              </a:rPr>
              <a:t>Home</a:t>
            </a:r>
            <a:r>
              <a:rPr kumimoji="0" lang="en-GB" sz="1800" b="0" i="0" u="none" strike="noStrike" kern="1200" cap="none" spc="0" normalizeH="0" baseline="0" noProof="0">
                <a:ln>
                  <a:noFill/>
                </a:ln>
                <a:solidFill>
                  <a:prstClr val="black"/>
                </a:solidFill>
                <a:effectLst/>
                <a:uLnTx/>
                <a:uFillTx/>
                <a:latin typeface="Aptos" panose="020B0004020202020204" pitchFamily="34" charset="0"/>
                <a:ea typeface="Aptos" panose="020B0004020202020204" pitchFamily="34" charset="0"/>
                <a:cs typeface="Aptos" panose="020B0004020202020204" pitchFamily="34" charset="0"/>
              </a:rPr>
              <a:t> and look for the Researcher Engagement Calendar.</a:t>
            </a:r>
            <a:endParaRPr kumimoji="0" lang="en-GB" sz="2000" b="0" i="0" u="none" strike="noStrike" kern="1200" cap="none" spc="0" normalizeH="0" baseline="0" noProof="0">
              <a:ln>
                <a:noFill/>
              </a:ln>
              <a:solidFill>
                <a:prstClr val="black"/>
              </a:solidFill>
              <a:effectLst/>
              <a:uLnTx/>
              <a:uFillTx/>
              <a:latin typeface="Aptos" panose="020B00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06117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D0D2A4-24BA-DB3B-3EE1-4F202CD86D40}"/>
              </a:ext>
            </a:extLst>
          </p:cNvPr>
          <p:cNvSpPr>
            <a:spLocks noGrp="1"/>
          </p:cNvSpPr>
          <p:nvPr>
            <p:ph type="title"/>
          </p:nvPr>
        </p:nvSpPr>
        <p:spPr>
          <a:xfrm>
            <a:off x="703834" y="385905"/>
            <a:ext cx="10515600" cy="2852737"/>
          </a:xfrm>
        </p:spPr>
        <p:txBody>
          <a:bodyPr/>
          <a:lstStyle/>
          <a:p>
            <a:r>
              <a:rPr lang="en-GB"/>
              <a:t>Introduction to the </a:t>
            </a:r>
            <a:br>
              <a:rPr lang="en-GB"/>
            </a:br>
            <a:r>
              <a:rPr lang="en-GB"/>
              <a:t>Open Science Framework</a:t>
            </a:r>
          </a:p>
        </p:txBody>
      </p:sp>
      <p:sp>
        <p:nvSpPr>
          <p:cNvPr id="3" name="Text Placeholder 2">
            <a:extLst>
              <a:ext uri="{FF2B5EF4-FFF2-40B4-BE49-F238E27FC236}">
                <a16:creationId xmlns:a16="http://schemas.microsoft.com/office/drawing/2014/main" id="{387FF05E-6C8B-7CDF-042B-423950C2BC7B}"/>
              </a:ext>
            </a:extLst>
          </p:cNvPr>
          <p:cNvSpPr>
            <a:spLocks noGrp="1"/>
          </p:cNvSpPr>
          <p:nvPr>
            <p:ph type="body" idx="1"/>
          </p:nvPr>
        </p:nvSpPr>
        <p:spPr>
          <a:xfrm>
            <a:off x="835025" y="3693351"/>
            <a:ext cx="10515600" cy="1500187"/>
          </a:xfrm>
        </p:spPr>
        <p:txBody>
          <a:bodyPr/>
          <a:lstStyle/>
          <a:p>
            <a:r>
              <a:rPr lang="en-GB"/>
              <a:t>Susi Zajitschek</a:t>
            </a:r>
          </a:p>
          <a:p>
            <a:r>
              <a:rPr lang="en-GB"/>
              <a:t>School of Biological and Environmental Sciences</a:t>
            </a:r>
          </a:p>
          <a:p>
            <a:endParaRPr lang="en-GB"/>
          </a:p>
        </p:txBody>
      </p:sp>
      <p:sp>
        <p:nvSpPr>
          <p:cNvPr id="4" name="Freeform 5">
            <a:extLst>
              <a:ext uri="{FF2B5EF4-FFF2-40B4-BE49-F238E27FC236}">
                <a16:creationId xmlns:a16="http://schemas.microsoft.com/office/drawing/2014/main" id="{85FA5FC5-CCD9-74A3-A918-D8221821257E}"/>
              </a:ext>
            </a:extLst>
          </p:cNvPr>
          <p:cNvSpPr/>
          <p:nvPr/>
        </p:nvSpPr>
        <p:spPr>
          <a:xfrm>
            <a:off x="-473525" y="4602768"/>
            <a:ext cx="13132701" cy="2413134"/>
          </a:xfrm>
          <a:custGeom>
            <a:avLst/>
            <a:gdLst/>
            <a:ahLst/>
            <a:cxnLst/>
            <a:rect l="l" t="t" r="r" b="b"/>
            <a:pathLst>
              <a:path w="19699051" h="3619701">
                <a:moveTo>
                  <a:pt x="0" y="0"/>
                </a:moveTo>
                <a:lnTo>
                  <a:pt x="19699051" y="0"/>
                </a:lnTo>
                <a:lnTo>
                  <a:pt x="19699051" y="3619700"/>
                </a:lnTo>
                <a:lnTo>
                  <a:pt x="0" y="361970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8191334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1304</Words>
  <Application>Microsoft Office PowerPoint</Application>
  <PresentationFormat>Widescreen</PresentationFormat>
  <Paragraphs>210</Paragraphs>
  <Slides>24</Slides>
  <Notes>2</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24</vt:i4>
      </vt:variant>
    </vt:vector>
  </HeadingPairs>
  <TitlesOfParts>
    <vt:vector size="34" baseType="lpstr">
      <vt:lpstr>Aptos</vt:lpstr>
      <vt:lpstr>Aptos Display</vt:lpstr>
      <vt:lpstr>Arial</vt:lpstr>
      <vt:lpstr>Calibri</vt:lpstr>
      <vt:lpstr>Courier New</vt:lpstr>
      <vt:lpstr>Open Sans</vt:lpstr>
      <vt:lpstr>Symbol</vt:lpstr>
      <vt:lpstr>Wingdings</vt:lpstr>
      <vt:lpstr>Office Theme</vt:lpstr>
      <vt:lpstr>1_Office Theme</vt:lpstr>
      <vt:lpstr>Welcome to Open Data Week 2025</vt:lpstr>
      <vt:lpstr>More from Open Data Week!</vt:lpstr>
      <vt:lpstr>What is Open Data and Why It Matters</vt:lpstr>
      <vt:lpstr>LJMU’s open data support and data repository</vt:lpstr>
      <vt:lpstr>How to share datasets in LJMU’s data repository </vt:lpstr>
      <vt:lpstr>Research Integrity at LJMU </vt:lpstr>
      <vt:lpstr>UKRIO Course</vt:lpstr>
      <vt:lpstr>Take a Break for Integrity – UKRIO Training Time</vt:lpstr>
      <vt:lpstr>Introduction to the  Open Science Framework</vt:lpstr>
      <vt:lpstr>PowerPoint Presentation</vt:lpstr>
      <vt:lpstr>PowerPoint Presentation</vt:lpstr>
      <vt:lpstr>Collaboration</vt:lpstr>
      <vt:lpstr>Many options</vt:lpstr>
      <vt:lpstr>Potential issues?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Longthorne, Amie</dc:creator>
  <cp:lastModifiedBy>Longthorne, Amie</cp:lastModifiedBy>
  <cp:revision>2</cp:revision>
  <dcterms:created xsi:type="dcterms:W3CDTF">2025-10-16T12:50:05Z</dcterms:created>
  <dcterms:modified xsi:type="dcterms:W3CDTF">2025-11-21T13:46:38Z</dcterms:modified>
</cp:coreProperties>
</file>