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558859-6A3E-4484-B781-C71D062C05FB}" v="8" dt="2025-06-12T11:05:18.1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908" y="6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wnay, Louise" userId="9527c29d-ab50-48d6-b36b-4ac4abb0a4ef" providerId="ADAL" clId="{3E6CD857-2B6C-4C07-8D37-50DFE96A957C}"/>
    <pc:docChg chg="modSld">
      <pc:chgData name="Dawnay, Louise" userId="9527c29d-ab50-48d6-b36b-4ac4abb0a4ef" providerId="ADAL" clId="{3E6CD857-2B6C-4C07-8D37-50DFE96A957C}" dt="2025-06-02T21:01:08.063" v="597" actId="1076"/>
      <pc:docMkLst>
        <pc:docMk/>
      </pc:docMkLst>
      <pc:sldChg chg="addSp modSp mod">
        <pc:chgData name="Dawnay, Louise" userId="9527c29d-ab50-48d6-b36b-4ac4abb0a4ef" providerId="ADAL" clId="{3E6CD857-2B6C-4C07-8D37-50DFE96A957C}" dt="2025-06-02T20:38:19.147" v="354" actId="113"/>
        <pc:sldMkLst>
          <pc:docMk/>
          <pc:sldMk cId="3651540251" sldId="257"/>
        </pc:sldMkLst>
        <pc:spChg chg="mod">
          <ac:chgData name="Dawnay, Louise" userId="9527c29d-ab50-48d6-b36b-4ac4abb0a4ef" providerId="ADAL" clId="{3E6CD857-2B6C-4C07-8D37-50DFE96A957C}" dt="2025-06-02T20:37:03.989" v="352" actId="115"/>
          <ac:spMkLst>
            <pc:docMk/>
            <pc:sldMk cId="3651540251" sldId="257"/>
            <ac:spMk id="2" creationId="{D080113D-E670-43AB-DEBB-84913873C395}"/>
          </ac:spMkLst>
        </pc:spChg>
        <pc:spChg chg="add mod">
          <ac:chgData name="Dawnay, Louise" userId="9527c29d-ab50-48d6-b36b-4ac4abb0a4ef" providerId="ADAL" clId="{3E6CD857-2B6C-4C07-8D37-50DFE96A957C}" dt="2025-06-02T20:38:19.147" v="354" actId="113"/>
          <ac:spMkLst>
            <pc:docMk/>
            <pc:sldMk cId="3651540251" sldId="257"/>
            <ac:spMk id="5" creationId="{04F6564A-B216-4357-DA8E-5EA871EC099A}"/>
          </ac:spMkLst>
        </pc:spChg>
      </pc:sldChg>
      <pc:sldChg chg="addSp modSp mod">
        <pc:chgData name="Dawnay, Louise" userId="9527c29d-ab50-48d6-b36b-4ac4abb0a4ef" providerId="ADAL" clId="{3E6CD857-2B6C-4C07-8D37-50DFE96A957C}" dt="2025-06-02T21:00:23.194" v="596" actId="164"/>
        <pc:sldMkLst>
          <pc:docMk/>
          <pc:sldMk cId="835524705" sldId="258"/>
        </pc:sldMkLst>
        <pc:spChg chg="add mod">
          <ac:chgData name="Dawnay, Louise" userId="9527c29d-ab50-48d6-b36b-4ac4abb0a4ef" providerId="ADAL" clId="{3E6CD857-2B6C-4C07-8D37-50DFE96A957C}" dt="2025-06-02T20:48:30.751" v="497" actId="164"/>
          <ac:spMkLst>
            <pc:docMk/>
            <pc:sldMk cId="835524705" sldId="258"/>
            <ac:spMk id="15" creationId="{5B8C78CF-D5EE-6261-F3C9-B3DBCA15F279}"/>
          </ac:spMkLst>
        </pc:spChg>
        <pc:spChg chg="add mod">
          <ac:chgData name="Dawnay, Louise" userId="9527c29d-ab50-48d6-b36b-4ac4abb0a4ef" providerId="ADAL" clId="{3E6CD857-2B6C-4C07-8D37-50DFE96A957C}" dt="2025-06-02T20:48:30.751" v="497" actId="164"/>
          <ac:spMkLst>
            <pc:docMk/>
            <pc:sldMk cId="835524705" sldId="258"/>
            <ac:spMk id="16" creationId="{C1F224B3-90A3-5FC5-7011-2AA2F96E07E9}"/>
          </ac:spMkLst>
        </pc:spChg>
        <pc:spChg chg="add mod">
          <ac:chgData name="Dawnay, Louise" userId="9527c29d-ab50-48d6-b36b-4ac4abb0a4ef" providerId="ADAL" clId="{3E6CD857-2B6C-4C07-8D37-50DFE96A957C}" dt="2025-06-02T20:48:30.751" v="497" actId="164"/>
          <ac:spMkLst>
            <pc:docMk/>
            <pc:sldMk cId="835524705" sldId="258"/>
            <ac:spMk id="17" creationId="{836E6170-161A-1D4D-BD00-E5943ADDA4E5}"/>
          </ac:spMkLst>
        </pc:spChg>
        <pc:spChg chg="add mod">
          <ac:chgData name="Dawnay, Louise" userId="9527c29d-ab50-48d6-b36b-4ac4abb0a4ef" providerId="ADAL" clId="{3E6CD857-2B6C-4C07-8D37-50DFE96A957C}" dt="2025-06-02T20:48:30.751" v="497" actId="164"/>
          <ac:spMkLst>
            <pc:docMk/>
            <pc:sldMk cId="835524705" sldId="258"/>
            <ac:spMk id="18" creationId="{658654BE-73C3-CD69-E848-CEB48AA7C327}"/>
          </ac:spMkLst>
        </pc:spChg>
        <pc:spChg chg="add mod">
          <ac:chgData name="Dawnay, Louise" userId="9527c29d-ab50-48d6-b36b-4ac4abb0a4ef" providerId="ADAL" clId="{3E6CD857-2B6C-4C07-8D37-50DFE96A957C}" dt="2025-06-02T20:49:10.674" v="513" actId="1038"/>
          <ac:spMkLst>
            <pc:docMk/>
            <pc:sldMk cId="835524705" sldId="258"/>
            <ac:spMk id="24" creationId="{EEF227BC-F2E0-FE90-0EE1-4FEBD79970CD}"/>
          </ac:spMkLst>
        </pc:spChg>
        <pc:spChg chg="add mod">
          <ac:chgData name="Dawnay, Louise" userId="9527c29d-ab50-48d6-b36b-4ac4abb0a4ef" providerId="ADAL" clId="{3E6CD857-2B6C-4C07-8D37-50DFE96A957C}" dt="2025-06-02T20:48:26.541" v="496" actId="164"/>
          <ac:spMkLst>
            <pc:docMk/>
            <pc:sldMk cId="835524705" sldId="258"/>
            <ac:spMk id="25" creationId="{419E64EC-73B9-E8A1-93E5-2441D4649EFC}"/>
          </ac:spMkLst>
        </pc:spChg>
        <pc:spChg chg="add mod">
          <ac:chgData name="Dawnay, Louise" userId="9527c29d-ab50-48d6-b36b-4ac4abb0a4ef" providerId="ADAL" clId="{3E6CD857-2B6C-4C07-8D37-50DFE96A957C}" dt="2025-06-02T20:49:19.799" v="529" actId="1037"/>
          <ac:spMkLst>
            <pc:docMk/>
            <pc:sldMk cId="835524705" sldId="258"/>
            <ac:spMk id="26" creationId="{4BF0FCA6-277B-AF61-7147-CF161F09695B}"/>
          </ac:spMkLst>
        </pc:spChg>
        <pc:spChg chg="add mod">
          <ac:chgData name="Dawnay, Louise" userId="9527c29d-ab50-48d6-b36b-4ac4abb0a4ef" providerId="ADAL" clId="{3E6CD857-2B6C-4C07-8D37-50DFE96A957C}" dt="2025-06-02T20:48:26.541" v="496" actId="164"/>
          <ac:spMkLst>
            <pc:docMk/>
            <pc:sldMk cId="835524705" sldId="258"/>
            <ac:spMk id="27" creationId="{C38ED3E1-8283-7253-DB13-581AA89CDE49}"/>
          </ac:spMkLst>
        </pc:spChg>
        <pc:spChg chg="add mod">
          <ac:chgData name="Dawnay, Louise" userId="9527c29d-ab50-48d6-b36b-4ac4abb0a4ef" providerId="ADAL" clId="{3E6CD857-2B6C-4C07-8D37-50DFE96A957C}" dt="2025-06-02T21:00:14.831" v="595" actId="164"/>
          <ac:spMkLst>
            <pc:docMk/>
            <pc:sldMk cId="835524705" sldId="258"/>
            <ac:spMk id="33" creationId="{F49C6247-859E-2B58-81ED-0AF8B7E2BF2E}"/>
          </ac:spMkLst>
        </pc:spChg>
        <pc:spChg chg="add mod">
          <ac:chgData name="Dawnay, Louise" userId="9527c29d-ab50-48d6-b36b-4ac4abb0a4ef" providerId="ADAL" clId="{3E6CD857-2B6C-4C07-8D37-50DFE96A957C}" dt="2025-06-02T21:00:14.831" v="595" actId="164"/>
          <ac:spMkLst>
            <pc:docMk/>
            <pc:sldMk cId="835524705" sldId="258"/>
            <ac:spMk id="34" creationId="{A9EF2635-C61B-F1D2-005B-612961F80B7E}"/>
          </ac:spMkLst>
        </pc:spChg>
        <pc:spChg chg="add mod">
          <ac:chgData name="Dawnay, Louise" userId="9527c29d-ab50-48d6-b36b-4ac4abb0a4ef" providerId="ADAL" clId="{3E6CD857-2B6C-4C07-8D37-50DFE96A957C}" dt="2025-06-02T21:00:14.831" v="595" actId="164"/>
          <ac:spMkLst>
            <pc:docMk/>
            <pc:sldMk cId="835524705" sldId="258"/>
            <ac:spMk id="35" creationId="{44756E90-41DE-BF14-B6D1-9A65A7FD5100}"/>
          </ac:spMkLst>
        </pc:spChg>
        <pc:grpChg chg="add mod">
          <ac:chgData name="Dawnay, Louise" userId="9527c29d-ab50-48d6-b36b-4ac4abb0a4ef" providerId="ADAL" clId="{3E6CD857-2B6C-4C07-8D37-50DFE96A957C}" dt="2025-06-02T20:48:30.751" v="497" actId="164"/>
          <ac:grpSpMkLst>
            <pc:docMk/>
            <pc:sldMk cId="835524705" sldId="258"/>
            <ac:grpSpMk id="14" creationId="{6DB0B2DF-C551-9E03-1B53-450BF308B2BE}"/>
          </ac:grpSpMkLst>
        </pc:grpChg>
        <pc:grpChg chg="add mod">
          <ac:chgData name="Dawnay, Louise" userId="9527c29d-ab50-48d6-b36b-4ac4abb0a4ef" providerId="ADAL" clId="{3E6CD857-2B6C-4C07-8D37-50DFE96A957C}" dt="2025-06-02T20:48:26.541" v="496" actId="164"/>
          <ac:grpSpMkLst>
            <pc:docMk/>
            <pc:sldMk cId="835524705" sldId="258"/>
            <ac:grpSpMk id="19" creationId="{80292006-D8D7-B760-C499-F2FBB747632E}"/>
          </ac:grpSpMkLst>
        </pc:grpChg>
        <pc:grpChg chg="add mod">
          <ac:chgData name="Dawnay, Louise" userId="9527c29d-ab50-48d6-b36b-4ac4abb0a4ef" providerId="ADAL" clId="{3E6CD857-2B6C-4C07-8D37-50DFE96A957C}" dt="2025-06-02T21:00:23.194" v="596" actId="164"/>
          <ac:grpSpMkLst>
            <pc:docMk/>
            <pc:sldMk cId="835524705" sldId="258"/>
            <ac:grpSpMk id="28" creationId="{5310B14F-45C7-A235-4B95-887335D9C8E8}"/>
          </ac:grpSpMkLst>
        </pc:grpChg>
        <pc:grpChg chg="add mod">
          <ac:chgData name="Dawnay, Louise" userId="9527c29d-ab50-48d6-b36b-4ac4abb0a4ef" providerId="ADAL" clId="{3E6CD857-2B6C-4C07-8D37-50DFE96A957C}" dt="2025-06-02T21:00:23.194" v="596" actId="164"/>
          <ac:grpSpMkLst>
            <pc:docMk/>
            <pc:sldMk cId="835524705" sldId="258"/>
            <ac:grpSpMk id="29" creationId="{99907B44-30BF-F81A-9B2F-98614ABB95B3}"/>
          </ac:grpSpMkLst>
        </pc:grpChg>
        <pc:picChg chg="mod">
          <ac:chgData name="Dawnay, Louise" userId="9527c29d-ab50-48d6-b36b-4ac4abb0a4ef" providerId="ADAL" clId="{3E6CD857-2B6C-4C07-8D37-50DFE96A957C}" dt="2025-06-02T21:00:14.831" v="595" actId="164"/>
          <ac:picMkLst>
            <pc:docMk/>
            <pc:sldMk cId="835524705" sldId="258"/>
            <ac:picMk id="5" creationId="{AAC6C050-1DBF-850F-F936-05E77311A747}"/>
          </ac:picMkLst>
        </pc:picChg>
        <pc:picChg chg="mod">
          <ac:chgData name="Dawnay, Louise" userId="9527c29d-ab50-48d6-b36b-4ac4abb0a4ef" providerId="ADAL" clId="{3E6CD857-2B6C-4C07-8D37-50DFE96A957C}" dt="2025-06-02T21:00:14.831" v="595" actId="164"/>
          <ac:picMkLst>
            <pc:docMk/>
            <pc:sldMk cId="835524705" sldId="258"/>
            <ac:picMk id="6" creationId="{EA439013-001A-44C1-F76B-7C6E05FEB227}"/>
          </ac:picMkLst>
        </pc:picChg>
        <pc:cxnChg chg="add mod">
          <ac:chgData name="Dawnay, Louise" userId="9527c29d-ab50-48d6-b36b-4ac4abb0a4ef" providerId="ADAL" clId="{3E6CD857-2B6C-4C07-8D37-50DFE96A957C}" dt="2025-06-02T20:44:36.625" v="389" actId="164"/>
          <ac:cxnSpMkLst>
            <pc:docMk/>
            <pc:sldMk cId="835524705" sldId="258"/>
            <ac:cxnSpMk id="8" creationId="{0302EF6E-111D-0BF0-02EF-022066EEC65E}"/>
          </ac:cxnSpMkLst>
        </pc:cxnChg>
        <pc:cxnChg chg="add mod">
          <ac:chgData name="Dawnay, Louise" userId="9527c29d-ab50-48d6-b36b-4ac4abb0a4ef" providerId="ADAL" clId="{3E6CD857-2B6C-4C07-8D37-50DFE96A957C}" dt="2025-06-02T20:44:36.625" v="389" actId="164"/>
          <ac:cxnSpMkLst>
            <pc:docMk/>
            <pc:sldMk cId="835524705" sldId="258"/>
            <ac:cxnSpMk id="10" creationId="{59FEA1EF-B031-B6E7-30DC-F8B6AC80BFB0}"/>
          </ac:cxnSpMkLst>
        </pc:cxnChg>
        <pc:cxnChg chg="add mod">
          <ac:chgData name="Dawnay, Louise" userId="9527c29d-ab50-48d6-b36b-4ac4abb0a4ef" providerId="ADAL" clId="{3E6CD857-2B6C-4C07-8D37-50DFE96A957C}" dt="2025-06-02T20:44:36.625" v="389" actId="164"/>
          <ac:cxnSpMkLst>
            <pc:docMk/>
            <pc:sldMk cId="835524705" sldId="258"/>
            <ac:cxnSpMk id="12" creationId="{783740B8-6B28-01BA-69F6-7847378196EB}"/>
          </ac:cxnSpMkLst>
        </pc:cxnChg>
        <pc:cxnChg chg="add mod">
          <ac:chgData name="Dawnay, Louise" userId="9527c29d-ab50-48d6-b36b-4ac4abb0a4ef" providerId="ADAL" clId="{3E6CD857-2B6C-4C07-8D37-50DFE96A957C}" dt="2025-06-02T20:44:36.625" v="389" actId="164"/>
          <ac:cxnSpMkLst>
            <pc:docMk/>
            <pc:sldMk cId="835524705" sldId="258"/>
            <ac:cxnSpMk id="13" creationId="{20CB853E-38A8-8CC5-9AE5-697A68A95A0D}"/>
          </ac:cxnSpMkLst>
        </pc:cxnChg>
        <pc:cxnChg chg="mod">
          <ac:chgData name="Dawnay, Louise" userId="9527c29d-ab50-48d6-b36b-4ac4abb0a4ef" providerId="ADAL" clId="{3E6CD857-2B6C-4C07-8D37-50DFE96A957C}" dt="2025-06-02T20:49:04.287" v="500" actId="14100"/>
          <ac:cxnSpMkLst>
            <pc:docMk/>
            <pc:sldMk cId="835524705" sldId="258"/>
            <ac:cxnSpMk id="20" creationId="{F90BB48A-62E4-9182-A371-A27CCFC9E6D9}"/>
          </ac:cxnSpMkLst>
        </pc:cxnChg>
        <pc:cxnChg chg="mod">
          <ac:chgData name="Dawnay, Louise" userId="9527c29d-ab50-48d6-b36b-4ac4abb0a4ef" providerId="ADAL" clId="{3E6CD857-2B6C-4C07-8D37-50DFE96A957C}" dt="2025-06-02T20:46:15.889" v="470"/>
          <ac:cxnSpMkLst>
            <pc:docMk/>
            <pc:sldMk cId="835524705" sldId="258"/>
            <ac:cxnSpMk id="21" creationId="{653C0E24-A8D4-606A-0CE1-19ED794ED00C}"/>
          </ac:cxnSpMkLst>
        </pc:cxnChg>
        <pc:cxnChg chg="mod">
          <ac:chgData name="Dawnay, Louise" userId="9527c29d-ab50-48d6-b36b-4ac4abb0a4ef" providerId="ADAL" clId="{3E6CD857-2B6C-4C07-8D37-50DFE96A957C}" dt="2025-06-02T20:49:19.799" v="529" actId="1037"/>
          <ac:cxnSpMkLst>
            <pc:docMk/>
            <pc:sldMk cId="835524705" sldId="258"/>
            <ac:cxnSpMk id="22" creationId="{3C21C3EC-FD4D-E210-9647-36121C18008D}"/>
          </ac:cxnSpMkLst>
        </pc:cxnChg>
        <pc:cxnChg chg="mod">
          <ac:chgData name="Dawnay, Louise" userId="9527c29d-ab50-48d6-b36b-4ac4abb0a4ef" providerId="ADAL" clId="{3E6CD857-2B6C-4C07-8D37-50DFE96A957C}" dt="2025-06-02T20:49:10.674" v="513" actId="1038"/>
          <ac:cxnSpMkLst>
            <pc:docMk/>
            <pc:sldMk cId="835524705" sldId="258"/>
            <ac:cxnSpMk id="23" creationId="{61CEF926-8237-15B9-D79D-0128581038FE}"/>
          </ac:cxnSpMkLst>
        </pc:cxnChg>
      </pc:sldChg>
      <pc:sldChg chg="addSp modSp mod">
        <pc:chgData name="Dawnay, Louise" userId="9527c29d-ab50-48d6-b36b-4ac4abb0a4ef" providerId="ADAL" clId="{3E6CD857-2B6C-4C07-8D37-50DFE96A957C}" dt="2025-06-02T21:00:00.849" v="594" actId="164"/>
        <pc:sldMkLst>
          <pc:docMk/>
          <pc:sldMk cId="2588495781" sldId="259"/>
        </pc:sldMkLst>
        <pc:spChg chg="add mod">
          <ac:chgData name="Dawnay, Louise" userId="9527c29d-ab50-48d6-b36b-4ac4abb0a4ef" providerId="ADAL" clId="{3E6CD857-2B6C-4C07-8D37-50DFE96A957C}" dt="2025-06-02T21:00:00.849" v="594" actId="164"/>
          <ac:spMkLst>
            <pc:docMk/>
            <pc:sldMk cId="2588495781" sldId="259"/>
            <ac:spMk id="5" creationId="{AACBC905-3D01-B262-99A2-E062123702B3}"/>
          </ac:spMkLst>
        </pc:spChg>
        <pc:spChg chg="add mod">
          <ac:chgData name="Dawnay, Louise" userId="9527c29d-ab50-48d6-b36b-4ac4abb0a4ef" providerId="ADAL" clId="{3E6CD857-2B6C-4C07-8D37-50DFE96A957C}" dt="2025-06-02T21:00:00.849" v="594" actId="164"/>
          <ac:spMkLst>
            <pc:docMk/>
            <pc:sldMk cId="2588495781" sldId="259"/>
            <ac:spMk id="6" creationId="{D4882F0B-F24D-EE9A-FEF7-DCD66FA8D625}"/>
          </ac:spMkLst>
        </pc:spChg>
        <pc:grpChg chg="add mod">
          <ac:chgData name="Dawnay, Louise" userId="9527c29d-ab50-48d6-b36b-4ac4abb0a4ef" providerId="ADAL" clId="{3E6CD857-2B6C-4C07-8D37-50DFE96A957C}" dt="2025-06-02T21:00:00.849" v="594" actId="164"/>
          <ac:grpSpMkLst>
            <pc:docMk/>
            <pc:sldMk cId="2588495781" sldId="259"/>
            <ac:grpSpMk id="7" creationId="{3044A6C1-DC18-6675-6906-071920E36BD1}"/>
          </ac:grpSpMkLst>
        </pc:grpChg>
        <pc:picChg chg="mod">
          <ac:chgData name="Dawnay, Louise" userId="9527c29d-ab50-48d6-b36b-4ac4abb0a4ef" providerId="ADAL" clId="{3E6CD857-2B6C-4C07-8D37-50DFE96A957C}" dt="2025-06-02T21:00:00.849" v="594" actId="164"/>
          <ac:picMkLst>
            <pc:docMk/>
            <pc:sldMk cId="2588495781" sldId="259"/>
            <ac:picMk id="2" creationId="{EDED262E-F0E6-1357-3775-8244EFD05072}"/>
          </ac:picMkLst>
        </pc:picChg>
      </pc:sldChg>
      <pc:sldChg chg="addSp modSp mod">
        <pc:chgData name="Dawnay, Louise" userId="9527c29d-ab50-48d6-b36b-4ac4abb0a4ef" providerId="ADAL" clId="{3E6CD857-2B6C-4C07-8D37-50DFE96A957C}" dt="2025-06-02T20:59:50.459" v="593" actId="164"/>
        <pc:sldMkLst>
          <pc:docMk/>
          <pc:sldMk cId="2163726750" sldId="260"/>
        </pc:sldMkLst>
        <pc:spChg chg="add mod">
          <ac:chgData name="Dawnay, Louise" userId="9527c29d-ab50-48d6-b36b-4ac4abb0a4ef" providerId="ADAL" clId="{3E6CD857-2B6C-4C07-8D37-50DFE96A957C}" dt="2025-06-02T20:59:50.459" v="593" actId="164"/>
          <ac:spMkLst>
            <pc:docMk/>
            <pc:sldMk cId="2163726750" sldId="260"/>
            <ac:spMk id="7" creationId="{6DFD7282-D4C5-5F8F-86BD-97A667DBF76C}"/>
          </ac:spMkLst>
        </pc:spChg>
        <pc:spChg chg="add mod">
          <ac:chgData name="Dawnay, Louise" userId="9527c29d-ab50-48d6-b36b-4ac4abb0a4ef" providerId="ADAL" clId="{3E6CD857-2B6C-4C07-8D37-50DFE96A957C}" dt="2025-06-02T20:59:50.459" v="593" actId="164"/>
          <ac:spMkLst>
            <pc:docMk/>
            <pc:sldMk cId="2163726750" sldId="260"/>
            <ac:spMk id="8" creationId="{83C59DBF-2D9A-2147-0D6A-89E9EA983038}"/>
          </ac:spMkLst>
        </pc:spChg>
        <pc:spChg chg="add mod">
          <ac:chgData name="Dawnay, Louise" userId="9527c29d-ab50-48d6-b36b-4ac4abb0a4ef" providerId="ADAL" clId="{3E6CD857-2B6C-4C07-8D37-50DFE96A957C}" dt="2025-06-02T20:59:50.459" v="593" actId="164"/>
          <ac:spMkLst>
            <pc:docMk/>
            <pc:sldMk cId="2163726750" sldId="260"/>
            <ac:spMk id="9" creationId="{F0898433-0551-4AEF-4816-7C333F0D9CC0}"/>
          </ac:spMkLst>
        </pc:spChg>
        <pc:spChg chg="add mod">
          <ac:chgData name="Dawnay, Louise" userId="9527c29d-ab50-48d6-b36b-4ac4abb0a4ef" providerId="ADAL" clId="{3E6CD857-2B6C-4C07-8D37-50DFE96A957C}" dt="2025-06-02T20:59:50.459" v="593" actId="164"/>
          <ac:spMkLst>
            <pc:docMk/>
            <pc:sldMk cId="2163726750" sldId="260"/>
            <ac:spMk id="10" creationId="{DDA1472A-65A6-61D6-2599-34AD33C2995A}"/>
          </ac:spMkLst>
        </pc:spChg>
        <pc:spChg chg="add mod">
          <ac:chgData name="Dawnay, Louise" userId="9527c29d-ab50-48d6-b36b-4ac4abb0a4ef" providerId="ADAL" clId="{3E6CD857-2B6C-4C07-8D37-50DFE96A957C}" dt="2025-06-02T20:59:50.459" v="593" actId="164"/>
          <ac:spMkLst>
            <pc:docMk/>
            <pc:sldMk cId="2163726750" sldId="260"/>
            <ac:spMk id="11" creationId="{7C6F8BEC-F4F9-B327-E006-D9BB1D27517B}"/>
          </ac:spMkLst>
        </pc:spChg>
        <pc:grpChg chg="add mod">
          <ac:chgData name="Dawnay, Louise" userId="9527c29d-ab50-48d6-b36b-4ac4abb0a4ef" providerId="ADAL" clId="{3E6CD857-2B6C-4C07-8D37-50DFE96A957C}" dt="2025-06-02T20:59:50.459" v="593" actId="164"/>
          <ac:grpSpMkLst>
            <pc:docMk/>
            <pc:sldMk cId="2163726750" sldId="260"/>
            <ac:grpSpMk id="6" creationId="{81530D50-256A-B1F1-67D0-6F8B7DF95A1F}"/>
          </ac:grpSpMkLst>
        </pc:grpChg>
        <pc:grpChg chg="add mod">
          <ac:chgData name="Dawnay, Louise" userId="9527c29d-ab50-48d6-b36b-4ac4abb0a4ef" providerId="ADAL" clId="{3E6CD857-2B6C-4C07-8D37-50DFE96A957C}" dt="2025-06-02T20:59:50.459" v="593" actId="164"/>
          <ac:grpSpMkLst>
            <pc:docMk/>
            <pc:sldMk cId="2163726750" sldId="260"/>
            <ac:grpSpMk id="12" creationId="{2DC79A6D-3F77-B48B-992C-2FA3636FE591}"/>
          </ac:grpSpMkLst>
        </pc:grpChg>
        <pc:picChg chg="mod">
          <ac:chgData name="Dawnay, Louise" userId="9527c29d-ab50-48d6-b36b-4ac4abb0a4ef" providerId="ADAL" clId="{3E6CD857-2B6C-4C07-8D37-50DFE96A957C}" dt="2025-06-02T20:52:12.433" v="572" actId="164"/>
          <ac:picMkLst>
            <pc:docMk/>
            <pc:sldMk cId="2163726750" sldId="260"/>
            <ac:picMk id="4" creationId="{9AB721A3-9149-52CE-DA67-4FFD506E2854}"/>
          </ac:picMkLst>
        </pc:picChg>
        <pc:picChg chg="mod">
          <ac:chgData name="Dawnay, Louise" userId="9527c29d-ab50-48d6-b36b-4ac4abb0a4ef" providerId="ADAL" clId="{3E6CD857-2B6C-4C07-8D37-50DFE96A957C}" dt="2025-06-02T20:52:12.433" v="572" actId="164"/>
          <ac:picMkLst>
            <pc:docMk/>
            <pc:sldMk cId="2163726750" sldId="260"/>
            <ac:picMk id="5" creationId="{934E3459-6609-53B2-8C6B-0CE071FFC0DE}"/>
          </ac:picMkLst>
        </pc:picChg>
      </pc:sldChg>
      <pc:sldChg chg="modSp mod">
        <pc:chgData name="Dawnay, Louise" userId="9527c29d-ab50-48d6-b36b-4ac4abb0a4ef" providerId="ADAL" clId="{3E6CD857-2B6C-4C07-8D37-50DFE96A957C}" dt="2025-06-02T21:01:08.063" v="597" actId="1076"/>
        <pc:sldMkLst>
          <pc:docMk/>
          <pc:sldMk cId="2837717074" sldId="261"/>
        </pc:sldMkLst>
        <pc:picChg chg="mod modCrop">
          <ac:chgData name="Dawnay, Louise" userId="9527c29d-ab50-48d6-b36b-4ac4abb0a4ef" providerId="ADAL" clId="{3E6CD857-2B6C-4C07-8D37-50DFE96A957C}" dt="2025-06-02T21:01:08.063" v="597" actId="1076"/>
          <ac:picMkLst>
            <pc:docMk/>
            <pc:sldMk cId="2837717074" sldId="261"/>
            <ac:picMk id="4" creationId="{17B7B663-C534-E50B-F445-4D4115A18D74}"/>
          </ac:picMkLst>
        </pc:picChg>
      </pc:sldChg>
    </pc:docChg>
  </pc:docChgLst>
  <pc:docChgLst>
    <pc:chgData name="Dawnay, Nicholas" userId="fb7fedea-6748-46f4-a168-4dfeaf0987fa" providerId="ADAL" clId="{A2558859-6A3E-4484-B781-C71D062C05FB}"/>
    <pc:docChg chg="undo redo custSel addSld modSld">
      <pc:chgData name="Dawnay, Nicholas" userId="fb7fedea-6748-46f4-a168-4dfeaf0987fa" providerId="ADAL" clId="{A2558859-6A3E-4484-B781-C71D062C05FB}" dt="2025-06-12T14:46:04.807" v="521" actId="2890"/>
      <pc:docMkLst>
        <pc:docMk/>
      </pc:docMkLst>
      <pc:sldChg chg="addSp delSp modSp mod">
        <pc:chgData name="Dawnay, Nicholas" userId="fb7fedea-6748-46f4-a168-4dfeaf0987fa" providerId="ADAL" clId="{A2558859-6A3E-4484-B781-C71D062C05FB}" dt="2025-06-12T11:05:18.085" v="520" actId="164"/>
        <pc:sldMkLst>
          <pc:docMk/>
          <pc:sldMk cId="835524705" sldId="258"/>
        </pc:sldMkLst>
        <pc:spChg chg="mod">
          <ac:chgData name="Dawnay, Nicholas" userId="fb7fedea-6748-46f4-a168-4dfeaf0987fa" providerId="ADAL" clId="{A2558859-6A3E-4484-B781-C71D062C05FB}" dt="2025-06-12T11:01:57.915" v="1"/>
          <ac:spMkLst>
            <pc:docMk/>
            <pc:sldMk cId="835524705" sldId="258"/>
            <ac:spMk id="7" creationId="{EE87B0C9-379B-9842-7CAC-34DCD462E297}"/>
          </ac:spMkLst>
        </pc:spChg>
        <pc:spChg chg="mod">
          <ac:chgData name="Dawnay, Nicholas" userId="fb7fedea-6748-46f4-a168-4dfeaf0987fa" providerId="ADAL" clId="{A2558859-6A3E-4484-B781-C71D062C05FB}" dt="2025-06-12T11:01:57.915" v="1"/>
          <ac:spMkLst>
            <pc:docMk/>
            <pc:sldMk cId="835524705" sldId="258"/>
            <ac:spMk id="9" creationId="{4DE39754-307B-F661-D290-8852A6FD7ED6}"/>
          </ac:spMkLst>
        </pc:spChg>
        <pc:spChg chg="mod">
          <ac:chgData name="Dawnay, Nicholas" userId="fb7fedea-6748-46f4-a168-4dfeaf0987fa" providerId="ADAL" clId="{A2558859-6A3E-4484-B781-C71D062C05FB}" dt="2025-06-12T11:01:57.915" v="1"/>
          <ac:spMkLst>
            <pc:docMk/>
            <pc:sldMk cId="835524705" sldId="258"/>
            <ac:spMk id="11" creationId="{0177A07C-C8AE-FB7F-D4F3-61E190E8255B}"/>
          </ac:spMkLst>
        </pc:spChg>
        <pc:spChg chg="mod">
          <ac:chgData name="Dawnay, Nicholas" userId="fb7fedea-6748-46f4-a168-4dfeaf0987fa" providerId="ADAL" clId="{A2558859-6A3E-4484-B781-C71D062C05FB}" dt="2025-06-12T11:01:53.683" v="0" actId="165"/>
          <ac:spMkLst>
            <pc:docMk/>
            <pc:sldMk cId="835524705" sldId="258"/>
            <ac:spMk id="15" creationId="{5B8C78CF-D5EE-6261-F3C9-B3DBCA15F279}"/>
          </ac:spMkLst>
        </pc:spChg>
        <pc:spChg chg="mod">
          <ac:chgData name="Dawnay, Nicholas" userId="fb7fedea-6748-46f4-a168-4dfeaf0987fa" providerId="ADAL" clId="{A2558859-6A3E-4484-B781-C71D062C05FB}" dt="2025-06-12T11:01:53.683" v="0" actId="165"/>
          <ac:spMkLst>
            <pc:docMk/>
            <pc:sldMk cId="835524705" sldId="258"/>
            <ac:spMk id="16" creationId="{C1F224B3-90A3-5FC5-7011-2AA2F96E07E9}"/>
          </ac:spMkLst>
        </pc:spChg>
        <pc:spChg chg="mod">
          <ac:chgData name="Dawnay, Nicholas" userId="fb7fedea-6748-46f4-a168-4dfeaf0987fa" providerId="ADAL" clId="{A2558859-6A3E-4484-B781-C71D062C05FB}" dt="2025-06-12T11:01:53.683" v="0" actId="165"/>
          <ac:spMkLst>
            <pc:docMk/>
            <pc:sldMk cId="835524705" sldId="258"/>
            <ac:spMk id="17" creationId="{836E6170-161A-1D4D-BD00-E5943ADDA4E5}"/>
          </ac:spMkLst>
        </pc:spChg>
        <pc:spChg chg="mod">
          <ac:chgData name="Dawnay, Nicholas" userId="fb7fedea-6748-46f4-a168-4dfeaf0987fa" providerId="ADAL" clId="{A2558859-6A3E-4484-B781-C71D062C05FB}" dt="2025-06-12T11:01:53.683" v="0" actId="165"/>
          <ac:spMkLst>
            <pc:docMk/>
            <pc:sldMk cId="835524705" sldId="258"/>
            <ac:spMk id="18" creationId="{658654BE-73C3-CD69-E848-CEB48AA7C327}"/>
          </ac:spMkLst>
        </pc:spChg>
        <pc:spChg chg="mod">
          <ac:chgData name="Dawnay, Nicholas" userId="fb7fedea-6748-46f4-a168-4dfeaf0987fa" providerId="ADAL" clId="{A2558859-6A3E-4484-B781-C71D062C05FB}" dt="2025-06-12T11:01:53.683" v="0" actId="165"/>
          <ac:spMkLst>
            <pc:docMk/>
            <pc:sldMk cId="835524705" sldId="258"/>
            <ac:spMk id="25" creationId="{419E64EC-73B9-E8A1-93E5-2441D4649EFC}"/>
          </ac:spMkLst>
        </pc:spChg>
        <pc:spChg chg="mod">
          <ac:chgData name="Dawnay, Nicholas" userId="fb7fedea-6748-46f4-a168-4dfeaf0987fa" providerId="ADAL" clId="{A2558859-6A3E-4484-B781-C71D062C05FB}" dt="2025-06-12T11:01:53.683" v="0" actId="165"/>
          <ac:spMkLst>
            <pc:docMk/>
            <pc:sldMk cId="835524705" sldId="258"/>
            <ac:spMk id="26" creationId="{4BF0FCA6-277B-AF61-7147-CF161F09695B}"/>
          </ac:spMkLst>
        </pc:spChg>
        <pc:spChg chg="mod">
          <ac:chgData name="Dawnay, Nicholas" userId="fb7fedea-6748-46f4-a168-4dfeaf0987fa" providerId="ADAL" clId="{A2558859-6A3E-4484-B781-C71D062C05FB}" dt="2025-06-12T11:01:53.683" v="0" actId="165"/>
          <ac:spMkLst>
            <pc:docMk/>
            <pc:sldMk cId="835524705" sldId="258"/>
            <ac:spMk id="27" creationId="{C38ED3E1-8283-7253-DB13-581AA89CDE49}"/>
          </ac:spMkLst>
        </pc:spChg>
        <pc:spChg chg="mod">
          <ac:chgData name="Dawnay, Nicholas" userId="fb7fedea-6748-46f4-a168-4dfeaf0987fa" providerId="ADAL" clId="{A2558859-6A3E-4484-B781-C71D062C05FB}" dt="2025-06-12T11:01:57.915" v="1"/>
          <ac:spMkLst>
            <pc:docMk/>
            <pc:sldMk cId="835524705" sldId="258"/>
            <ac:spMk id="30" creationId="{DD76E549-9154-2D09-EA2A-5491369A1EEF}"/>
          </ac:spMkLst>
        </pc:spChg>
        <pc:spChg chg="mod topLvl">
          <ac:chgData name="Dawnay, Nicholas" userId="fb7fedea-6748-46f4-a168-4dfeaf0987fa" providerId="ADAL" clId="{A2558859-6A3E-4484-B781-C71D062C05FB}" dt="2025-06-12T11:05:18.085" v="520" actId="164"/>
          <ac:spMkLst>
            <pc:docMk/>
            <pc:sldMk cId="835524705" sldId="258"/>
            <ac:spMk id="33" creationId="{F49C6247-859E-2B58-81ED-0AF8B7E2BF2E}"/>
          </ac:spMkLst>
        </pc:spChg>
        <pc:spChg chg="mod topLvl">
          <ac:chgData name="Dawnay, Nicholas" userId="fb7fedea-6748-46f4-a168-4dfeaf0987fa" providerId="ADAL" clId="{A2558859-6A3E-4484-B781-C71D062C05FB}" dt="2025-06-12T11:05:18.085" v="520" actId="164"/>
          <ac:spMkLst>
            <pc:docMk/>
            <pc:sldMk cId="835524705" sldId="258"/>
            <ac:spMk id="34" creationId="{A9EF2635-C61B-F1D2-005B-612961F80B7E}"/>
          </ac:spMkLst>
        </pc:spChg>
        <pc:spChg chg="mod topLvl">
          <ac:chgData name="Dawnay, Nicholas" userId="fb7fedea-6748-46f4-a168-4dfeaf0987fa" providerId="ADAL" clId="{A2558859-6A3E-4484-B781-C71D062C05FB}" dt="2025-06-12T11:05:18.085" v="520" actId="164"/>
          <ac:spMkLst>
            <pc:docMk/>
            <pc:sldMk cId="835524705" sldId="258"/>
            <ac:spMk id="35" creationId="{44756E90-41DE-BF14-B6D1-9A65A7FD5100}"/>
          </ac:spMkLst>
        </pc:spChg>
        <pc:spChg chg="mod">
          <ac:chgData name="Dawnay, Nicholas" userId="fb7fedea-6748-46f4-a168-4dfeaf0987fa" providerId="ADAL" clId="{A2558859-6A3E-4484-B781-C71D062C05FB}" dt="2025-06-12T11:02:17.825" v="51"/>
          <ac:spMkLst>
            <pc:docMk/>
            <pc:sldMk cId="835524705" sldId="258"/>
            <ac:spMk id="42" creationId="{94F62C71-1CEB-1F31-FDF2-6A97E02BB984}"/>
          </ac:spMkLst>
        </pc:spChg>
        <pc:spChg chg="mod">
          <ac:chgData name="Dawnay, Nicholas" userId="fb7fedea-6748-46f4-a168-4dfeaf0987fa" providerId="ADAL" clId="{A2558859-6A3E-4484-B781-C71D062C05FB}" dt="2025-06-12T11:02:17.825" v="51"/>
          <ac:spMkLst>
            <pc:docMk/>
            <pc:sldMk cId="835524705" sldId="258"/>
            <ac:spMk id="43" creationId="{7DE6287A-569D-2AE2-F510-7B8F737D4E69}"/>
          </ac:spMkLst>
        </pc:spChg>
        <pc:spChg chg="mod">
          <ac:chgData name="Dawnay, Nicholas" userId="fb7fedea-6748-46f4-a168-4dfeaf0987fa" providerId="ADAL" clId="{A2558859-6A3E-4484-B781-C71D062C05FB}" dt="2025-06-12T11:02:17.825" v="51"/>
          <ac:spMkLst>
            <pc:docMk/>
            <pc:sldMk cId="835524705" sldId="258"/>
            <ac:spMk id="44" creationId="{61F361A1-9B96-8056-3B18-A0F28E7556C0}"/>
          </ac:spMkLst>
        </pc:spChg>
        <pc:spChg chg="mod">
          <ac:chgData name="Dawnay, Nicholas" userId="fb7fedea-6748-46f4-a168-4dfeaf0987fa" providerId="ADAL" clId="{A2558859-6A3E-4484-B781-C71D062C05FB}" dt="2025-06-12T11:02:17.825" v="51"/>
          <ac:spMkLst>
            <pc:docMk/>
            <pc:sldMk cId="835524705" sldId="258"/>
            <ac:spMk id="45" creationId="{F52AC5D1-5C9F-083D-051E-2F32E63002E2}"/>
          </ac:spMkLst>
        </pc:spChg>
        <pc:spChg chg="mod">
          <ac:chgData name="Dawnay, Nicholas" userId="fb7fedea-6748-46f4-a168-4dfeaf0987fa" providerId="ADAL" clId="{A2558859-6A3E-4484-B781-C71D062C05FB}" dt="2025-06-12T11:02:34.868" v="170"/>
          <ac:spMkLst>
            <pc:docMk/>
            <pc:sldMk cId="835524705" sldId="258"/>
            <ac:spMk id="52" creationId="{E6761770-12ED-0207-C7FE-73D6753BAE04}"/>
          </ac:spMkLst>
        </pc:spChg>
        <pc:spChg chg="mod">
          <ac:chgData name="Dawnay, Nicholas" userId="fb7fedea-6748-46f4-a168-4dfeaf0987fa" providerId="ADAL" clId="{A2558859-6A3E-4484-B781-C71D062C05FB}" dt="2025-06-12T11:02:34.868" v="170"/>
          <ac:spMkLst>
            <pc:docMk/>
            <pc:sldMk cId="835524705" sldId="258"/>
            <ac:spMk id="53" creationId="{0014B598-62B7-FC4E-F881-9C6B1CC28039}"/>
          </ac:spMkLst>
        </pc:spChg>
        <pc:spChg chg="mod">
          <ac:chgData name="Dawnay, Nicholas" userId="fb7fedea-6748-46f4-a168-4dfeaf0987fa" providerId="ADAL" clId="{A2558859-6A3E-4484-B781-C71D062C05FB}" dt="2025-06-12T11:02:34.868" v="170"/>
          <ac:spMkLst>
            <pc:docMk/>
            <pc:sldMk cId="835524705" sldId="258"/>
            <ac:spMk id="54" creationId="{3F6ED002-D4F2-C245-1FA8-F8AB033B6B1F}"/>
          </ac:spMkLst>
        </pc:spChg>
        <pc:spChg chg="mod">
          <ac:chgData name="Dawnay, Nicholas" userId="fb7fedea-6748-46f4-a168-4dfeaf0987fa" providerId="ADAL" clId="{A2558859-6A3E-4484-B781-C71D062C05FB}" dt="2025-06-12T11:02:34.868" v="170"/>
          <ac:spMkLst>
            <pc:docMk/>
            <pc:sldMk cId="835524705" sldId="258"/>
            <ac:spMk id="55" creationId="{72A02075-FD0E-3251-60AC-2577679EA553}"/>
          </ac:spMkLst>
        </pc:spChg>
        <pc:spChg chg="mod">
          <ac:chgData name="Dawnay, Nicholas" userId="fb7fedea-6748-46f4-a168-4dfeaf0987fa" providerId="ADAL" clId="{A2558859-6A3E-4484-B781-C71D062C05FB}" dt="2025-06-12T11:02:49.589" v="259"/>
          <ac:spMkLst>
            <pc:docMk/>
            <pc:sldMk cId="835524705" sldId="258"/>
            <ac:spMk id="62" creationId="{B123A68D-80D3-2E12-B32B-9D4FC21A1401}"/>
          </ac:spMkLst>
        </pc:spChg>
        <pc:spChg chg="mod">
          <ac:chgData name="Dawnay, Nicholas" userId="fb7fedea-6748-46f4-a168-4dfeaf0987fa" providerId="ADAL" clId="{A2558859-6A3E-4484-B781-C71D062C05FB}" dt="2025-06-12T11:02:49.589" v="259"/>
          <ac:spMkLst>
            <pc:docMk/>
            <pc:sldMk cId="835524705" sldId="258"/>
            <ac:spMk id="63" creationId="{DA75C6E7-3336-9EDA-E9A4-3930AC3A3C59}"/>
          </ac:spMkLst>
        </pc:spChg>
        <pc:spChg chg="mod">
          <ac:chgData name="Dawnay, Nicholas" userId="fb7fedea-6748-46f4-a168-4dfeaf0987fa" providerId="ADAL" clId="{A2558859-6A3E-4484-B781-C71D062C05FB}" dt="2025-06-12T11:02:49.589" v="259"/>
          <ac:spMkLst>
            <pc:docMk/>
            <pc:sldMk cId="835524705" sldId="258"/>
            <ac:spMk id="64" creationId="{D24DADB7-9EE2-958A-C330-AFEE1C8AB4F2}"/>
          </ac:spMkLst>
        </pc:spChg>
        <pc:spChg chg="mod">
          <ac:chgData name="Dawnay, Nicholas" userId="fb7fedea-6748-46f4-a168-4dfeaf0987fa" providerId="ADAL" clId="{A2558859-6A3E-4484-B781-C71D062C05FB}" dt="2025-06-12T11:02:49.589" v="259"/>
          <ac:spMkLst>
            <pc:docMk/>
            <pc:sldMk cId="835524705" sldId="258"/>
            <ac:spMk id="65" creationId="{C2A3A3AF-D886-A0AE-AB39-72E1E82DE259}"/>
          </ac:spMkLst>
        </pc:spChg>
        <pc:grpChg chg="add mod">
          <ac:chgData name="Dawnay, Nicholas" userId="fb7fedea-6748-46f4-a168-4dfeaf0987fa" providerId="ADAL" clId="{A2558859-6A3E-4484-B781-C71D062C05FB}" dt="2025-06-12T11:05:18.085" v="520" actId="164"/>
          <ac:grpSpMkLst>
            <pc:docMk/>
            <pc:sldMk cId="835524705" sldId="258"/>
            <ac:grpSpMk id="2" creationId="{13258396-1A74-99EA-989F-4A9E868CBF28}"/>
          </ac:grpSpMkLst>
        </pc:grpChg>
        <pc:grpChg chg="mod">
          <ac:chgData name="Dawnay, Nicholas" userId="fb7fedea-6748-46f4-a168-4dfeaf0987fa" providerId="ADAL" clId="{A2558859-6A3E-4484-B781-C71D062C05FB}" dt="2025-06-12T11:01:57.915" v="1"/>
          <ac:grpSpMkLst>
            <pc:docMk/>
            <pc:sldMk cId="835524705" sldId="258"/>
            <ac:grpSpMk id="4" creationId="{0C6C4E75-6D5A-9367-FFDA-04252C1C4E1F}"/>
          </ac:grpSpMkLst>
        </pc:grpChg>
        <pc:grpChg chg="mod">
          <ac:chgData name="Dawnay, Nicholas" userId="fb7fedea-6748-46f4-a168-4dfeaf0987fa" providerId="ADAL" clId="{A2558859-6A3E-4484-B781-C71D062C05FB}" dt="2025-06-12T11:05:18.085" v="520" actId="164"/>
          <ac:grpSpMkLst>
            <pc:docMk/>
            <pc:sldMk cId="835524705" sldId="258"/>
            <ac:grpSpMk id="28" creationId="{5310B14F-45C7-A235-4B95-887335D9C8E8}"/>
          </ac:grpSpMkLst>
        </pc:grpChg>
        <pc:grpChg chg="mod">
          <ac:chgData name="Dawnay, Nicholas" userId="fb7fedea-6748-46f4-a168-4dfeaf0987fa" providerId="ADAL" clId="{A2558859-6A3E-4484-B781-C71D062C05FB}" dt="2025-06-12T11:05:18.085" v="520" actId="164"/>
          <ac:grpSpMkLst>
            <pc:docMk/>
            <pc:sldMk cId="835524705" sldId="258"/>
            <ac:grpSpMk id="29" creationId="{99907B44-30BF-F81A-9B2F-98614ABB95B3}"/>
          </ac:grpSpMkLst>
        </pc:grpChg>
        <pc:grpChg chg="del">
          <ac:chgData name="Dawnay, Nicholas" userId="fb7fedea-6748-46f4-a168-4dfeaf0987fa" providerId="ADAL" clId="{A2558859-6A3E-4484-B781-C71D062C05FB}" dt="2025-06-12T11:03:18.437" v="360" actId="165"/>
          <ac:grpSpMkLst>
            <pc:docMk/>
            <pc:sldMk cId="835524705" sldId="258"/>
            <ac:grpSpMk id="36" creationId="{8445E362-BB1A-EAB5-E50F-CDC66BB60C25}"/>
          </ac:grpSpMkLst>
        </pc:grpChg>
        <pc:grpChg chg="add mod">
          <ac:chgData name="Dawnay, Nicholas" userId="fb7fedea-6748-46f4-a168-4dfeaf0987fa" providerId="ADAL" clId="{A2558859-6A3E-4484-B781-C71D062C05FB}" dt="2025-06-12T11:04:49.348" v="511" actId="1038"/>
          <ac:grpSpMkLst>
            <pc:docMk/>
            <pc:sldMk cId="835524705" sldId="258"/>
            <ac:grpSpMk id="40" creationId="{8298D35D-FA6B-84E4-6115-9D459123A20D}"/>
          </ac:grpSpMkLst>
        </pc:grpChg>
        <pc:grpChg chg="mod">
          <ac:chgData name="Dawnay, Nicholas" userId="fb7fedea-6748-46f4-a168-4dfeaf0987fa" providerId="ADAL" clId="{A2558859-6A3E-4484-B781-C71D062C05FB}" dt="2025-06-12T11:02:17.825" v="51"/>
          <ac:grpSpMkLst>
            <pc:docMk/>
            <pc:sldMk cId="835524705" sldId="258"/>
            <ac:grpSpMk id="41" creationId="{229F6DFA-2B50-887D-B3DF-4E904DBFBD6D}"/>
          </ac:grpSpMkLst>
        </pc:grpChg>
        <pc:grpChg chg="add mod">
          <ac:chgData name="Dawnay, Nicholas" userId="fb7fedea-6748-46f4-a168-4dfeaf0987fa" providerId="ADAL" clId="{A2558859-6A3E-4484-B781-C71D062C05FB}" dt="2025-06-12T11:05:18.085" v="520" actId="164"/>
          <ac:grpSpMkLst>
            <pc:docMk/>
            <pc:sldMk cId="835524705" sldId="258"/>
            <ac:grpSpMk id="50" creationId="{D13DE6FD-9206-0BE3-4DD7-54821D9AB951}"/>
          </ac:grpSpMkLst>
        </pc:grpChg>
        <pc:grpChg chg="mod">
          <ac:chgData name="Dawnay, Nicholas" userId="fb7fedea-6748-46f4-a168-4dfeaf0987fa" providerId="ADAL" clId="{A2558859-6A3E-4484-B781-C71D062C05FB}" dt="2025-06-12T11:02:34.868" v="170"/>
          <ac:grpSpMkLst>
            <pc:docMk/>
            <pc:sldMk cId="835524705" sldId="258"/>
            <ac:grpSpMk id="51" creationId="{DCD3B7E8-E484-ED8B-870C-E8D27F516AC7}"/>
          </ac:grpSpMkLst>
        </pc:grpChg>
        <pc:grpChg chg="add mod">
          <ac:chgData name="Dawnay, Nicholas" userId="fb7fedea-6748-46f4-a168-4dfeaf0987fa" providerId="ADAL" clId="{A2558859-6A3E-4484-B781-C71D062C05FB}" dt="2025-06-12T11:04:41.175" v="471" actId="1037"/>
          <ac:grpSpMkLst>
            <pc:docMk/>
            <pc:sldMk cId="835524705" sldId="258"/>
            <ac:grpSpMk id="60" creationId="{87B20816-E34E-6B22-2A98-069CD4CB87DA}"/>
          </ac:grpSpMkLst>
        </pc:grpChg>
        <pc:grpChg chg="mod">
          <ac:chgData name="Dawnay, Nicholas" userId="fb7fedea-6748-46f4-a168-4dfeaf0987fa" providerId="ADAL" clId="{A2558859-6A3E-4484-B781-C71D062C05FB}" dt="2025-06-12T11:02:49.589" v="259"/>
          <ac:grpSpMkLst>
            <pc:docMk/>
            <pc:sldMk cId="835524705" sldId="258"/>
            <ac:grpSpMk id="61" creationId="{FED40096-7931-7D2D-E8CE-2F18F4F5B9DC}"/>
          </ac:grpSpMkLst>
        </pc:grpChg>
        <pc:picChg chg="mod topLvl modCrop">
          <ac:chgData name="Dawnay, Nicholas" userId="fb7fedea-6748-46f4-a168-4dfeaf0987fa" providerId="ADAL" clId="{A2558859-6A3E-4484-B781-C71D062C05FB}" dt="2025-06-12T11:05:18.085" v="520" actId="164"/>
          <ac:picMkLst>
            <pc:docMk/>
            <pc:sldMk cId="835524705" sldId="258"/>
            <ac:picMk id="5" creationId="{AAC6C050-1DBF-850F-F936-05E77311A747}"/>
          </ac:picMkLst>
        </pc:picChg>
        <pc:picChg chg="mod topLvl">
          <ac:chgData name="Dawnay, Nicholas" userId="fb7fedea-6748-46f4-a168-4dfeaf0987fa" providerId="ADAL" clId="{A2558859-6A3E-4484-B781-C71D062C05FB}" dt="2025-06-12T11:05:18.085" v="520" actId="164"/>
          <ac:picMkLst>
            <pc:docMk/>
            <pc:sldMk cId="835524705" sldId="258"/>
            <ac:picMk id="6" creationId="{EA439013-001A-44C1-F76B-7C6E05FEB227}"/>
          </ac:picMkLst>
        </pc:picChg>
        <pc:picChg chg="add mod modCrop">
          <ac:chgData name="Dawnay, Nicholas" userId="fb7fedea-6748-46f4-a168-4dfeaf0987fa" providerId="ADAL" clId="{A2558859-6A3E-4484-B781-C71D062C05FB}" dt="2025-06-12T11:05:18.085" v="520" actId="164"/>
          <ac:picMkLst>
            <pc:docMk/>
            <pc:sldMk cId="835524705" sldId="258"/>
            <ac:picMk id="70" creationId="{1265ABD6-E90F-15C1-38AA-4AD8DE8CEB51}"/>
          </ac:picMkLst>
        </pc:picChg>
        <pc:cxnChg chg="mod">
          <ac:chgData name="Dawnay, Nicholas" userId="fb7fedea-6748-46f4-a168-4dfeaf0987fa" providerId="ADAL" clId="{A2558859-6A3E-4484-B781-C71D062C05FB}" dt="2025-06-12T11:01:57.915" v="1"/>
          <ac:cxnSpMkLst>
            <pc:docMk/>
            <pc:sldMk cId="835524705" sldId="258"/>
            <ac:cxnSpMk id="31" creationId="{E7FFC80F-BC50-B1C9-584C-2CC6D0C8B523}"/>
          </ac:cxnSpMkLst>
        </pc:cxnChg>
        <pc:cxnChg chg="mod">
          <ac:chgData name="Dawnay, Nicholas" userId="fb7fedea-6748-46f4-a168-4dfeaf0987fa" providerId="ADAL" clId="{A2558859-6A3E-4484-B781-C71D062C05FB}" dt="2025-06-12T11:01:57.915" v="1"/>
          <ac:cxnSpMkLst>
            <pc:docMk/>
            <pc:sldMk cId="835524705" sldId="258"/>
            <ac:cxnSpMk id="32" creationId="{D857936B-53F7-1825-C2C2-6971A3C88993}"/>
          </ac:cxnSpMkLst>
        </pc:cxnChg>
        <pc:cxnChg chg="mod">
          <ac:chgData name="Dawnay, Nicholas" userId="fb7fedea-6748-46f4-a168-4dfeaf0987fa" providerId="ADAL" clId="{A2558859-6A3E-4484-B781-C71D062C05FB}" dt="2025-06-12T11:01:57.915" v="1"/>
          <ac:cxnSpMkLst>
            <pc:docMk/>
            <pc:sldMk cId="835524705" sldId="258"/>
            <ac:cxnSpMk id="38" creationId="{E181965C-8A43-43EF-DEF3-9B7E81811C2C}"/>
          </ac:cxnSpMkLst>
        </pc:cxnChg>
        <pc:cxnChg chg="mod">
          <ac:chgData name="Dawnay, Nicholas" userId="fb7fedea-6748-46f4-a168-4dfeaf0987fa" providerId="ADAL" clId="{A2558859-6A3E-4484-B781-C71D062C05FB}" dt="2025-06-12T11:01:57.915" v="1"/>
          <ac:cxnSpMkLst>
            <pc:docMk/>
            <pc:sldMk cId="835524705" sldId="258"/>
            <ac:cxnSpMk id="39" creationId="{73B2B5DF-2DF6-4912-3929-6A8DE3552EDA}"/>
          </ac:cxnSpMkLst>
        </pc:cxnChg>
        <pc:cxnChg chg="mod">
          <ac:chgData name="Dawnay, Nicholas" userId="fb7fedea-6748-46f4-a168-4dfeaf0987fa" providerId="ADAL" clId="{A2558859-6A3E-4484-B781-C71D062C05FB}" dt="2025-06-12T11:02:17.825" v="51"/>
          <ac:cxnSpMkLst>
            <pc:docMk/>
            <pc:sldMk cId="835524705" sldId="258"/>
            <ac:cxnSpMk id="46" creationId="{7D0511FD-3B7A-D619-AB24-470111DA24A7}"/>
          </ac:cxnSpMkLst>
        </pc:cxnChg>
        <pc:cxnChg chg="mod">
          <ac:chgData name="Dawnay, Nicholas" userId="fb7fedea-6748-46f4-a168-4dfeaf0987fa" providerId="ADAL" clId="{A2558859-6A3E-4484-B781-C71D062C05FB}" dt="2025-06-12T11:02:17.825" v="51"/>
          <ac:cxnSpMkLst>
            <pc:docMk/>
            <pc:sldMk cId="835524705" sldId="258"/>
            <ac:cxnSpMk id="47" creationId="{3AFAAA26-C8D2-16DC-1945-F656D988D0AC}"/>
          </ac:cxnSpMkLst>
        </pc:cxnChg>
        <pc:cxnChg chg="mod">
          <ac:chgData name="Dawnay, Nicholas" userId="fb7fedea-6748-46f4-a168-4dfeaf0987fa" providerId="ADAL" clId="{A2558859-6A3E-4484-B781-C71D062C05FB}" dt="2025-06-12T11:02:17.825" v="51"/>
          <ac:cxnSpMkLst>
            <pc:docMk/>
            <pc:sldMk cId="835524705" sldId="258"/>
            <ac:cxnSpMk id="48" creationId="{22AD7BAE-2597-2A58-92C6-ABFF11F9BF89}"/>
          </ac:cxnSpMkLst>
        </pc:cxnChg>
        <pc:cxnChg chg="mod">
          <ac:chgData name="Dawnay, Nicholas" userId="fb7fedea-6748-46f4-a168-4dfeaf0987fa" providerId="ADAL" clId="{A2558859-6A3E-4484-B781-C71D062C05FB}" dt="2025-06-12T11:02:17.825" v="51"/>
          <ac:cxnSpMkLst>
            <pc:docMk/>
            <pc:sldMk cId="835524705" sldId="258"/>
            <ac:cxnSpMk id="49" creationId="{98213F04-7DAA-5BB8-83DF-5EC7193A8228}"/>
          </ac:cxnSpMkLst>
        </pc:cxnChg>
        <pc:cxnChg chg="mod">
          <ac:chgData name="Dawnay, Nicholas" userId="fb7fedea-6748-46f4-a168-4dfeaf0987fa" providerId="ADAL" clId="{A2558859-6A3E-4484-B781-C71D062C05FB}" dt="2025-06-12T11:02:34.868" v="170"/>
          <ac:cxnSpMkLst>
            <pc:docMk/>
            <pc:sldMk cId="835524705" sldId="258"/>
            <ac:cxnSpMk id="56" creationId="{49FE06F2-3182-29E1-CC98-B25E5BB6DF1D}"/>
          </ac:cxnSpMkLst>
        </pc:cxnChg>
        <pc:cxnChg chg="mod">
          <ac:chgData name="Dawnay, Nicholas" userId="fb7fedea-6748-46f4-a168-4dfeaf0987fa" providerId="ADAL" clId="{A2558859-6A3E-4484-B781-C71D062C05FB}" dt="2025-06-12T11:02:34.868" v="170"/>
          <ac:cxnSpMkLst>
            <pc:docMk/>
            <pc:sldMk cId="835524705" sldId="258"/>
            <ac:cxnSpMk id="57" creationId="{72DB3E91-6B99-0F3B-F23D-AA24BEE9AC8F}"/>
          </ac:cxnSpMkLst>
        </pc:cxnChg>
        <pc:cxnChg chg="mod">
          <ac:chgData name="Dawnay, Nicholas" userId="fb7fedea-6748-46f4-a168-4dfeaf0987fa" providerId="ADAL" clId="{A2558859-6A3E-4484-B781-C71D062C05FB}" dt="2025-06-12T11:02:34.868" v="170"/>
          <ac:cxnSpMkLst>
            <pc:docMk/>
            <pc:sldMk cId="835524705" sldId="258"/>
            <ac:cxnSpMk id="58" creationId="{0CBAA0C3-47EA-FF42-0E9F-2132EF4FFF12}"/>
          </ac:cxnSpMkLst>
        </pc:cxnChg>
        <pc:cxnChg chg="mod">
          <ac:chgData name="Dawnay, Nicholas" userId="fb7fedea-6748-46f4-a168-4dfeaf0987fa" providerId="ADAL" clId="{A2558859-6A3E-4484-B781-C71D062C05FB}" dt="2025-06-12T11:02:34.868" v="170"/>
          <ac:cxnSpMkLst>
            <pc:docMk/>
            <pc:sldMk cId="835524705" sldId="258"/>
            <ac:cxnSpMk id="59" creationId="{3821C6E8-2693-2154-D6F6-C1907243CBF8}"/>
          </ac:cxnSpMkLst>
        </pc:cxnChg>
        <pc:cxnChg chg="mod">
          <ac:chgData name="Dawnay, Nicholas" userId="fb7fedea-6748-46f4-a168-4dfeaf0987fa" providerId="ADAL" clId="{A2558859-6A3E-4484-B781-C71D062C05FB}" dt="2025-06-12T11:02:49.589" v="259"/>
          <ac:cxnSpMkLst>
            <pc:docMk/>
            <pc:sldMk cId="835524705" sldId="258"/>
            <ac:cxnSpMk id="66" creationId="{11813B65-5F40-D23D-AEEA-DD77A5501589}"/>
          </ac:cxnSpMkLst>
        </pc:cxnChg>
        <pc:cxnChg chg="mod">
          <ac:chgData name="Dawnay, Nicholas" userId="fb7fedea-6748-46f4-a168-4dfeaf0987fa" providerId="ADAL" clId="{A2558859-6A3E-4484-B781-C71D062C05FB}" dt="2025-06-12T11:02:49.589" v="259"/>
          <ac:cxnSpMkLst>
            <pc:docMk/>
            <pc:sldMk cId="835524705" sldId="258"/>
            <ac:cxnSpMk id="67" creationId="{535AE5A4-5E23-0945-275F-AC8A71C22822}"/>
          </ac:cxnSpMkLst>
        </pc:cxnChg>
        <pc:cxnChg chg="mod">
          <ac:chgData name="Dawnay, Nicholas" userId="fb7fedea-6748-46f4-a168-4dfeaf0987fa" providerId="ADAL" clId="{A2558859-6A3E-4484-B781-C71D062C05FB}" dt="2025-06-12T11:02:49.589" v="259"/>
          <ac:cxnSpMkLst>
            <pc:docMk/>
            <pc:sldMk cId="835524705" sldId="258"/>
            <ac:cxnSpMk id="68" creationId="{FBC1CD45-97A9-EB62-BB0D-776DD16BDA83}"/>
          </ac:cxnSpMkLst>
        </pc:cxnChg>
        <pc:cxnChg chg="mod">
          <ac:chgData name="Dawnay, Nicholas" userId="fb7fedea-6748-46f4-a168-4dfeaf0987fa" providerId="ADAL" clId="{A2558859-6A3E-4484-B781-C71D062C05FB}" dt="2025-06-12T11:02:49.589" v="259"/>
          <ac:cxnSpMkLst>
            <pc:docMk/>
            <pc:sldMk cId="835524705" sldId="258"/>
            <ac:cxnSpMk id="69" creationId="{FDDDE580-F5E0-E8E7-C1EA-41A5A3FACE65}"/>
          </ac:cxnSpMkLst>
        </pc:cxnChg>
      </pc:sldChg>
      <pc:sldChg chg="add">
        <pc:chgData name="Dawnay, Nicholas" userId="fb7fedea-6748-46f4-a168-4dfeaf0987fa" providerId="ADAL" clId="{A2558859-6A3E-4484-B781-C71D062C05FB}" dt="2025-06-12T14:46:04.807" v="521" actId="2890"/>
        <pc:sldMkLst>
          <pc:docMk/>
          <pc:sldMk cId="2741498285" sldId="26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B6B96-C9A0-BEAD-EFF2-A3108BCAAF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73E210-DAE5-7201-559C-4B294FE3CC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43BD4-F077-EFC3-C06F-4986BF9DC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09FCB-D4F3-4048-81F3-A2176A13535D}" type="datetimeFigureOut">
              <a:rPr lang="en-GB" smtClean="0"/>
              <a:t>11/06/2025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7BFFBC-5148-FA51-A722-8DBA2E45E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AB28DB-98D6-2F59-3291-65C2E6F0F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17A81-5169-4B45-9EBA-7510602DBC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716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C992E-078E-E23B-548F-6CEF7E200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387116-0FB2-4BA6-40F9-552D705A48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BE06C9-ED4D-5889-6F50-4337CEC96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09FCB-D4F3-4048-81F3-A2176A13535D}" type="datetimeFigureOut">
              <a:rPr lang="en-GB" smtClean="0"/>
              <a:t>11/06/2025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053876-C9B9-A8B4-6B75-F81AF648B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E730B-302E-A736-8E81-02E9EEB1C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17A81-5169-4B45-9EBA-7510602DBC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1233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F6064C-03F2-6C89-601F-8AB6C77EC0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5249B9-3706-FA0B-7AFF-7EB311211E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5EDA0B-20F5-DE75-9961-EA0142B8D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09FCB-D4F3-4048-81F3-A2176A13535D}" type="datetimeFigureOut">
              <a:rPr lang="en-GB" smtClean="0"/>
              <a:t>11/06/2025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CFE82D-71C1-3E1F-FA87-D7329D40B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43B274-8D50-0099-FC11-7028F45F1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17A81-5169-4B45-9EBA-7510602DBC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227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B31BE-A7CB-4D14-2FBB-4A5B95A78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0E2FB-065A-480B-8561-8BA2084B0F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2AFF55-BEF7-8205-BEC0-2C78F6DB1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09FCB-D4F3-4048-81F3-A2176A13535D}" type="datetimeFigureOut">
              <a:rPr lang="en-GB" smtClean="0"/>
              <a:t>11/06/2025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F26B9C-3C68-F987-DA8B-30DE84C28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E1F62-42C9-8CFC-3548-21F7CD442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17A81-5169-4B45-9EBA-7510602DBC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6138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141B9-3F2D-60D8-2EE6-77DBB4505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AD6234-02B0-EA96-4C55-EA9F0C096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BC165E-3304-8175-3EAC-EF5525443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09FCB-D4F3-4048-81F3-A2176A13535D}" type="datetimeFigureOut">
              <a:rPr lang="en-GB" smtClean="0"/>
              <a:t>11/06/2025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0F88E5-2455-1F31-9C95-7ACDD5232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3F445-18E8-5EA6-5DB3-4C4B839A2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17A81-5169-4B45-9EBA-7510602DBC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0171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9B27C-E08D-3CEC-B34D-7869FD3C7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56E76-A35E-8C91-D5D5-FF73FE00EB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B2EE23-3C28-3DAA-7220-20139F6A39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C062B3-3797-58F3-6504-667BF740B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09FCB-D4F3-4048-81F3-A2176A13535D}" type="datetimeFigureOut">
              <a:rPr lang="en-GB" smtClean="0"/>
              <a:t>11/06/2025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AC260F-A8F8-72CD-34D7-EE8644DDE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639758-91E0-35CC-8A2F-D785D0282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17A81-5169-4B45-9EBA-7510602DBC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7331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B06B9-5C3F-1861-1082-AF13441E6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D09109-E94D-9989-3DD2-E5A4B56F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76BF18-2C1B-BE5A-9D80-15F516CC9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67408D-840F-A166-886E-34C1B09755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E923D9-3BFB-4A32-C068-88D558105A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FFB5B8-84CB-E1B0-9933-1D7BD6D1C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09FCB-D4F3-4048-81F3-A2176A13535D}" type="datetimeFigureOut">
              <a:rPr lang="en-GB" smtClean="0"/>
              <a:t>11/06/2025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41DA50-807A-240C-135F-2DE08364D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F7C5A7-21C9-E718-5B87-B696A49E5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17A81-5169-4B45-9EBA-7510602DBC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4637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5DE07-07F6-A131-798D-CFB547BFD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3B8B03-27AD-2045-9E41-29E9A459B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09FCB-D4F3-4048-81F3-A2176A13535D}" type="datetimeFigureOut">
              <a:rPr lang="en-GB" smtClean="0"/>
              <a:t>11/06/2025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CAF6A8-B3BF-276E-CD2A-D4352A18D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773A91-A731-9B2B-AF5C-E8B8D5B81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17A81-5169-4B45-9EBA-7510602DBC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6042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5ACA65-C4A6-EEFC-89F3-1E0CE189C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09FCB-D4F3-4048-81F3-A2176A13535D}" type="datetimeFigureOut">
              <a:rPr lang="en-GB" smtClean="0"/>
              <a:t>11/06/2025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9B41C1-336B-FB93-246E-157653BC9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2D95E9-A71A-0FF8-3A8E-513674CCF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17A81-5169-4B45-9EBA-7510602DBC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5267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650E0-4E32-346F-A4CB-517CF69C2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D9298D-827D-2276-FEEE-09825D4486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3237FF-383F-9FB3-6F43-65E04DB7FF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77BE6C-0F3B-A436-3791-D3C5941B0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09FCB-D4F3-4048-81F3-A2176A13535D}" type="datetimeFigureOut">
              <a:rPr lang="en-GB" smtClean="0"/>
              <a:t>11/06/2025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A9A3DF-34B4-3DD6-E0EF-268FD4347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7806EF-3D82-D759-BC63-78CA1899A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17A81-5169-4B45-9EBA-7510602DBC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9640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2CF77-3F36-F537-254F-26973ACA8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C0B6A2-A2BE-E8C2-EB38-39563A10B4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68A089-7053-2FFA-283D-D0AF49D92F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A045C6-94E8-81BD-E243-28A288C42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09FCB-D4F3-4048-81F3-A2176A13535D}" type="datetimeFigureOut">
              <a:rPr lang="en-GB" smtClean="0"/>
              <a:t>11/06/2025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E6A93-B5DD-3973-AE68-65CB2B444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5AE0D5-C56A-2F90-DC0D-4C8C6D9D9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17A81-5169-4B45-9EBA-7510602DBC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433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96D4A3-A09F-6C41-FE48-3A6248001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370F4D-53F0-2898-D545-B08C9533B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BFEE19-8AEF-D1AB-C81A-3007104BBA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809FCB-D4F3-4048-81F3-A2176A13535D}" type="datetimeFigureOut">
              <a:rPr lang="en-GB" smtClean="0"/>
              <a:t>11/06/2025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50ABF-DAC7-BDFE-E21C-F0B4C8C21F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D3B1D-B1E6-5C3F-74F0-0222AB7732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017A81-5169-4B45-9EBA-7510602DBC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5033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9D9D8-E7C3-0CD2-D804-868779E854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ADBAAD-A7FE-0829-B674-240F63D43F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0218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80113D-E670-43AB-DEBB-84913873C395}"/>
              </a:ext>
            </a:extLst>
          </p:cNvPr>
          <p:cNvSpPr txBox="1"/>
          <p:nvPr/>
        </p:nvSpPr>
        <p:spPr>
          <a:xfrm>
            <a:off x="354330" y="315942"/>
            <a:ext cx="5741669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/>
              <a:t>Questions:</a:t>
            </a:r>
          </a:p>
          <a:p>
            <a:endParaRPr lang="en-GB" sz="1600" dirty="0"/>
          </a:p>
          <a:p>
            <a:r>
              <a:rPr lang="en-GB" sz="16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Q1. How much did you enjoy activity 1 (or 2)?</a:t>
            </a:r>
          </a:p>
          <a:p>
            <a:r>
              <a:rPr lang="en-GB" sz="16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Q2. How interested were you through the activity?</a:t>
            </a:r>
            <a:endParaRPr lang="en-GB" sz="1600" b="1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6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Q3. Did individuals in your group contribute equally?</a:t>
            </a:r>
          </a:p>
          <a:p>
            <a:endParaRPr lang="en-GB" sz="1600" b="1" dirty="0">
              <a:effectLst/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600" b="1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Q4. </a:t>
            </a:r>
            <a:r>
              <a:rPr lang="en-GB" sz="16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How much did the activity reinforce some of the taught CSI components on your course?</a:t>
            </a:r>
            <a:endParaRPr lang="en-GB" sz="1600" b="1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6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Q5. Do you think an activity such as this would help students prepare for their crime scene assessment?</a:t>
            </a:r>
          </a:p>
          <a:p>
            <a:endParaRPr lang="en-GB" sz="1600" b="1" dirty="0">
              <a:effectLst/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600" b="1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Q6. </a:t>
            </a:r>
            <a:r>
              <a:rPr lang="en-GB" sz="16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How well did the activity help you think about the stabilisation and prioritisation of evidence?</a:t>
            </a:r>
            <a:endParaRPr lang="en-GB" sz="1600" b="1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6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Q7. How well did the activity help you think about how you would collect different forms of evidence?</a:t>
            </a:r>
          </a:p>
          <a:p>
            <a:r>
              <a:rPr lang="en-GB" sz="16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Q8. How well did the activity help you think about anti-contamination practices?</a:t>
            </a:r>
          </a:p>
          <a:p>
            <a:r>
              <a:rPr lang="en-GB" sz="1600" b="1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Q9. </a:t>
            </a:r>
            <a:r>
              <a:rPr lang="en-GB" sz="16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How well did the activity help you think about sample packaging</a:t>
            </a:r>
            <a:endParaRPr lang="en-GB" sz="1600" b="1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6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Q10. How well did the activity help you think about crime scene health and safety?</a:t>
            </a:r>
          </a:p>
          <a:p>
            <a:endParaRPr lang="en-GB" sz="1600" b="1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6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Q11. In three words, please tell us what you thought about the activity?</a:t>
            </a:r>
          </a:p>
          <a:p>
            <a:r>
              <a:rPr lang="en-GB" sz="1600" b="1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Q12. </a:t>
            </a:r>
            <a:r>
              <a:rPr lang="en-GB" sz="16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Any other comments?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F6564A-B216-4357-DA8E-5EA871EC099A}"/>
              </a:ext>
            </a:extLst>
          </p:cNvPr>
          <p:cNvSpPr txBox="1"/>
          <p:nvPr/>
        </p:nvSpPr>
        <p:spPr>
          <a:xfrm>
            <a:off x="6297930" y="315941"/>
            <a:ext cx="574166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/>
              <a:t>Data Analysis</a:t>
            </a:r>
          </a:p>
          <a:p>
            <a:endParaRPr lang="en-GB" sz="1600" dirty="0"/>
          </a:p>
          <a:p>
            <a:r>
              <a:rPr lang="en-GB" sz="1600" dirty="0"/>
              <a:t>7 option Likert Scale responses were coded from -3 (most negative) to 0 (neutral) to 3 (most positive)</a:t>
            </a:r>
          </a:p>
          <a:p>
            <a:endParaRPr lang="en-GB" sz="1600" dirty="0"/>
          </a:p>
          <a:p>
            <a:r>
              <a:rPr lang="en-GB" sz="1600" dirty="0"/>
              <a:t>Data from four workshops were pooled for analysis. </a:t>
            </a:r>
          </a:p>
          <a:p>
            <a:endParaRPr lang="en-GB" sz="1600" dirty="0"/>
          </a:p>
          <a:p>
            <a:r>
              <a:rPr lang="en-GB" sz="1600" b="1" dirty="0"/>
              <a:t>Responses to the Lego and Discussive activities were compared using the Related-Samples Wilcoxon Signed Rank Test</a:t>
            </a:r>
          </a:p>
        </p:txBody>
      </p:sp>
    </p:spTree>
    <p:extLst>
      <p:ext uri="{BB962C8B-B14F-4D97-AF65-F5344CB8AC3E}">
        <p14:creationId xmlns:p14="http://schemas.microsoft.com/office/powerpoint/2010/main" val="3651540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FABBC1A-2FB1-05EB-6B81-579F9DC489DC}"/>
              </a:ext>
            </a:extLst>
          </p:cNvPr>
          <p:cNvSpPr txBox="1"/>
          <p:nvPr/>
        </p:nvSpPr>
        <p:spPr>
          <a:xfrm>
            <a:off x="440267" y="596668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Q1. How much did you enjoy activity 1 (or 2)?</a:t>
            </a:r>
          </a:p>
          <a:p>
            <a:r>
              <a:rPr lang="en-GB" sz="18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Q2. How interested were you through the activity?</a:t>
            </a:r>
            <a:endParaRPr lang="en-GB" b="1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8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Q3. Did individuals in your group contribute equally?</a:t>
            </a:r>
            <a:endParaRPr lang="en-GB" dirty="0"/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8684D5C3-CF01-2207-E31D-5BFA5329434D}"/>
              </a:ext>
            </a:extLst>
          </p:cNvPr>
          <p:cNvGrpSpPr/>
          <p:nvPr/>
        </p:nvGrpSpPr>
        <p:grpSpPr>
          <a:xfrm>
            <a:off x="199674" y="1733066"/>
            <a:ext cx="12092762" cy="4361147"/>
            <a:chOff x="199674" y="1733066"/>
            <a:chExt cx="12092762" cy="4361147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99907B44-30BF-F81A-9B2F-98614ABB95B3}"/>
                </a:ext>
              </a:extLst>
            </p:cNvPr>
            <p:cNvGrpSpPr/>
            <p:nvPr/>
          </p:nvGrpSpPr>
          <p:grpSpPr>
            <a:xfrm>
              <a:off x="199674" y="2639827"/>
              <a:ext cx="702244" cy="2217537"/>
              <a:chOff x="220940" y="2639827"/>
              <a:chExt cx="702244" cy="2217537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6DB0B2DF-C551-9E03-1B53-450BF308B2BE}"/>
                  </a:ext>
                </a:extLst>
              </p:cNvPr>
              <p:cNvGrpSpPr/>
              <p:nvPr/>
            </p:nvGrpSpPr>
            <p:grpSpPr>
              <a:xfrm>
                <a:off x="819912" y="2818104"/>
                <a:ext cx="103272" cy="1854594"/>
                <a:chOff x="1158067" y="2882112"/>
                <a:chExt cx="122767" cy="1854594"/>
              </a:xfrm>
            </p:grpSpPr>
            <p:cxnSp>
              <p:nvCxnSpPr>
                <p:cNvPr id="8" name="Straight Connector 7">
                  <a:extLst>
                    <a:ext uri="{FF2B5EF4-FFF2-40B4-BE49-F238E27FC236}">
                      <a16:creationId xmlns:a16="http://schemas.microsoft.com/office/drawing/2014/main" id="{0302EF6E-111D-0BF0-02EF-022066EEC6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77341" y="2882112"/>
                  <a:ext cx="0" cy="1854594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59FEA1EF-B031-B6E7-30DC-F8B6AC80BFB0}"/>
                    </a:ext>
                  </a:extLst>
                </p:cNvPr>
                <p:cNvCxnSpPr/>
                <p:nvPr/>
              </p:nvCxnSpPr>
              <p:spPr>
                <a:xfrm>
                  <a:off x="1158067" y="3809290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783740B8-6B28-01BA-69F6-7847378196EB}"/>
                    </a:ext>
                  </a:extLst>
                </p:cNvPr>
                <p:cNvCxnSpPr/>
                <p:nvPr/>
              </p:nvCxnSpPr>
              <p:spPr>
                <a:xfrm>
                  <a:off x="1158067" y="2885188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20CB853E-38A8-8CC5-9AE5-697A68A95A0D}"/>
                    </a:ext>
                  </a:extLst>
                </p:cNvPr>
                <p:cNvCxnSpPr/>
                <p:nvPr/>
              </p:nvCxnSpPr>
              <p:spPr>
                <a:xfrm>
                  <a:off x="1158067" y="4730080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B8C78CF-D5EE-6261-F3C9-B3DBCA15F279}"/>
                  </a:ext>
                </a:extLst>
              </p:cNvPr>
              <p:cNvSpPr txBox="1"/>
              <p:nvPr/>
            </p:nvSpPr>
            <p:spPr>
              <a:xfrm>
                <a:off x="508877" y="2639827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3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1F224B3-90A3-5FC5-7011-2AA2F96E07E9}"/>
                  </a:ext>
                </a:extLst>
              </p:cNvPr>
              <p:cNvSpPr txBox="1"/>
              <p:nvPr/>
            </p:nvSpPr>
            <p:spPr>
              <a:xfrm>
                <a:off x="508877" y="3560616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0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36E6170-161A-1D4D-BD00-E5943ADDA4E5}"/>
                  </a:ext>
                </a:extLst>
              </p:cNvPr>
              <p:cNvSpPr txBox="1"/>
              <p:nvPr/>
            </p:nvSpPr>
            <p:spPr>
              <a:xfrm>
                <a:off x="417871" y="4488032"/>
                <a:ext cx="38664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-3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58654BE-73C3-CD69-E848-CEB48AA7C327}"/>
                  </a:ext>
                </a:extLst>
              </p:cNvPr>
              <p:cNvSpPr txBox="1"/>
              <p:nvPr/>
            </p:nvSpPr>
            <p:spPr>
              <a:xfrm rot="16200000">
                <a:off x="-225817" y="3560616"/>
                <a:ext cx="12628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Discussive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5310B14F-45C7-A235-4B95-887335D9C8E8}"/>
                </a:ext>
              </a:extLst>
            </p:cNvPr>
            <p:cNvGrpSpPr/>
            <p:nvPr/>
          </p:nvGrpSpPr>
          <p:grpSpPr>
            <a:xfrm>
              <a:off x="1393118" y="5345559"/>
              <a:ext cx="2397998" cy="745114"/>
              <a:chOff x="1478182" y="5398724"/>
              <a:chExt cx="2397998" cy="745114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80292006-D8D7-B760-C499-F2FBB747632E}"/>
                  </a:ext>
                </a:extLst>
              </p:cNvPr>
              <p:cNvGrpSpPr/>
              <p:nvPr/>
            </p:nvGrpSpPr>
            <p:grpSpPr>
              <a:xfrm rot="16200000">
                <a:off x="2653264" y="4446245"/>
                <a:ext cx="114332" cy="2019289"/>
                <a:chOff x="1158067" y="2789199"/>
                <a:chExt cx="135914" cy="2019289"/>
              </a:xfrm>
            </p:grpSpPr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F90BB48A-62E4-9182-A371-A27CCFC9E6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277764" y="3792272"/>
                  <a:ext cx="2019289" cy="13144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653C0E24-A8D4-606A-0CE1-19ED794ED00C}"/>
                    </a:ext>
                  </a:extLst>
                </p:cNvPr>
                <p:cNvCxnSpPr/>
                <p:nvPr/>
              </p:nvCxnSpPr>
              <p:spPr>
                <a:xfrm>
                  <a:off x="1158067" y="3809290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3C21C3EC-FD4D-E210-9647-36121C18008D}"/>
                    </a:ext>
                  </a:extLst>
                </p:cNvPr>
                <p:cNvCxnSpPr/>
                <p:nvPr/>
              </p:nvCxnSpPr>
              <p:spPr>
                <a:xfrm>
                  <a:off x="1158067" y="2794308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61CEF926-8237-15B9-D79D-0128581038FE}"/>
                    </a:ext>
                  </a:extLst>
                </p:cNvPr>
                <p:cNvCxnSpPr/>
                <p:nvPr/>
              </p:nvCxnSpPr>
              <p:spPr>
                <a:xfrm>
                  <a:off x="1158067" y="4803920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EF227BC-F2E0-FE90-0EE1-4FEBD79970CD}"/>
                  </a:ext>
                </a:extLst>
              </p:cNvPr>
              <p:cNvSpPr txBox="1"/>
              <p:nvPr/>
            </p:nvSpPr>
            <p:spPr>
              <a:xfrm>
                <a:off x="3568082" y="5518185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3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19E64EC-73B9-E8A1-93E5-2441D4649EFC}"/>
                  </a:ext>
                </a:extLst>
              </p:cNvPr>
              <p:cNvSpPr txBox="1"/>
              <p:nvPr/>
            </p:nvSpPr>
            <p:spPr>
              <a:xfrm>
                <a:off x="2570140" y="5501284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0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4BF0FCA6-277B-AF61-7147-CF161F09695B}"/>
                  </a:ext>
                </a:extLst>
              </p:cNvPr>
              <p:cNvSpPr txBox="1"/>
              <p:nvPr/>
            </p:nvSpPr>
            <p:spPr>
              <a:xfrm>
                <a:off x="1478182" y="5501226"/>
                <a:ext cx="38664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-3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38ED3E1-8283-7253-DB13-581AA89CDE49}"/>
                  </a:ext>
                </a:extLst>
              </p:cNvPr>
              <p:cNvSpPr txBox="1"/>
              <p:nvPr/>
            </p:nvSpPr>
            <p:spPr>
              <a:xfrm>
                <a:off x="2391041" y="5774506"/>
                <a:ext cx="65966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Lego</a:t>
                </a:r>
              </a:p>
            </p:txBody>
          </p:sp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AC6C050-1DBF-850F-F936-05E77311A7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565"/>
            <a:stretch/>
          </p:blipFill>
          <p:spPr bwMode="auto">
            <a:xfrm>
              <a:off x="1004630" y="2120755"/>
              <a:ext cx="3121158" cy="3136900"/>
            </a:xfrm>
            <a:prstGeom prst="rect">
              <a:avLst/>
            </a:prstGeom>
            <a:noFill/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A439013-001A-44C1-F76B-7C6E05FEB2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7435"/>
            <a:stretch/>
          </p:blipFill>
          <p:spPr bwMode="auto">
            <a:xfrm>
              <a:off x="9004324" y="2120755"/>
              <a:ext cx="3288112" cy="3136537"/>
            </a:xfrm>
            <a:prstGeom prst="rect">
              <a:avLst/>
            </a:prstGeom>
            <a:noFill/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49C6247-859E-2B58-81ED-0AF8B7E2BF2E}"/>
                </a:ext>
              </a:extLst>
            </p:cNvPr>
            <p:cNvSpPr txBox="1"/>
            <p:nvPr/>
          </p:nvSpPr>
          <p:spPr>
            <a:xfrm>
              <a:off x="1876576" y="1739137"/>
              <a:ext cx="1217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/>
                <a:t>P</a:t>
              </a:r>
              <a:r>
                <a:rPr lang="en-GB" dirty="0"/>
                <a:t> = &lt;0.001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9EF2635-C61B-F1D2-005B-612961F80B7E}"/>
                </a:ext>
              </a:extLst>
            </p:cNvPr>
            <p:cNvSpPr txBox="1"/>
            <p:nvPr/>
          </p:nvSpPr>
          <p:spPr>
            <a:xfrm>
              <a:off x="5707632" y="1733066"/>
              <a:ext cx="1217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/>
                <a:t>P</a:t>
              </a:r>
              <a:r>
                <a:rPr lang="en-GB" dirty="0"/>
                <a:t> = &lt;0.001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4756E90-41DE-BF14-B6D1-9A65A7FD5100}"/>
                </a:ext>
              </a:extLst>
            </p:cNvPr>
            <p:cNvSpPr txBox="1"/>
            <p:nvPr/>
          </p:nvSpPr>
          <p:spPr>
            <a:xfrm>
              <a:off x="9949961" y="1733066"/>
              <a:ext cx="1217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/>
                <a:t>P</a:t>
              </a:r>
              <a:r>
                <a:rPr lang="en-GB" dirty="0"/>
                <a:t> = &lt;0.001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3258396-1A74-99EA-989F-4A9E868CBF28}"/>
                </a:ext>
              </a:extLst>
            </p:cNvPr>
            <p:cNvGrpSpPr/>
            <p:nvPr/>
          </p:nvGrpSpPr>
          <p:grpSpPr>
            <a:xfrm>
              <a:off x="5422986" y="5340454"/>
              <a:ext cx="2397998" cy="745114"/>
              <a:chOff x="1478182" y="5398724"/>
              <a:chExt cx="2397998" cy="745114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0C6C4E75-6D5A-9367-FFDA-04252C1C4E1F}"/>
                  </a:ext>
                </a:extLst>
              </p:cNvPr>
              <p:cNvGrpSpPr/>
              <p:nvPr/>
            </p:nvGrpSpPr>
            <p:grpSpPr>
              <a:xfrm rot="16200000">
                <a:off x="2653264" y="4446245"/>
                <a:ext cx="114332" cy="2019289"/>
                <a:chOff x="1158067" y="2789199"/>
                <a:chExt cx="135914" cy="2019289"/>
              </a:xfrm>
            </p:grpSpPr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E7FFC80F-BC50-B1C9-584C-2CC6D0C8B5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277764" y="3792272"/>
                  <a:ext cx="2019289" cy="13144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D857936B-53F7-1825-C2C2-6971A3C88993}"/>
                    </a:ext>
                  </a:extLst>
                </p:cNvPr>
                <p:cNvCxnSpPr/>
                <p:nvPr/>
              </p:nvCxnSpPr>
              <p:spPr>
                <a:xfrm>
                  <a:off x="1158067" y="3809290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E181965C-8A43-43EF-DEF3-9B7E81811C2C}"/>
                    </a:ext>
                  </a:extLst>
                </p:cNvPr>
                <p:cNvCxnSpPr/>
                <p:nvPr/>
              </p:nvCxnSpPr>
              <p:spPr>
                <a:xfrm>
                  <a:off x="1158067" y="2794308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73B2B5DF-2DF6-4912-3929-6A8DE3552EDA}"/>
                    </a:ext>
                  </a:extLst>
                </p:cNvPr>
                <p:cNvCxnSpPr/>
                <p:nvPr/>
              </p:nvCxnSpPr>
              <p:spPr>
                <a:xfrm>
                  <a:off x="1158067" y="4803920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E87B0C9-379B-9842-7CAC-34DCD462E297}"/>
                  </a:ext>
                </a:extLst>
              </p:cNvPr>
              <p:cNvSpPr txBox="1"/>
              <p:nvPr/>
            </p:nvSpPr>
            <p:spPr>
              <a:xfrm>
                <a:off x="3568082" y="5518185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3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DE39754-307B-F661-D290-8852A6FD7ED6}"/>
                  </a:ext>
                </a:extLst>
              </p:cNvPr>
              <p:cNvSpPr txBox="1"/>
              <p:nvPr/>
            </p:nvSpPr>
            <p:spPr>
              <a:xfrm>
                <a:off x="2570140" y="5501284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177A07C-C8AE-FB7F-D4F3-61E190E8255B}"/>
                  </a:ext>
                </a:extLst>
              </p:cNvPr>
              <p:cNvSpPr txBox="1"/>
              <p:nvPr/>
            </p:nvSpPr>
            <p:spPr>
              <a:xfrm>
                <a:off x="1478182" y="5501226"/>
                <a:ext cx="38664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-3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D76E549-9154-2D09-EA2A-5491369A1EEF}"/>
                  </a:ext>
                </a:extLst>
              </p:cNvPr>
              <p:cNvSpPr txBox="1"/>
              <p:nvPr/>
            </p:nvSpPr>
            <p:spPr>
              <a:xfrm>
                <a:off x="2391041" y="5774506"/>
                <a:ext cx="65966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Lego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8298D35D-FA6B-84E4-6115-9D459123A20D}"/>
                </a:ext>
              </a:extLst>
            </p:cNvPr>
            <p:cNvGrpSpPr/>
            <p:nvPr/>
          </p:nvGrpSpPr>
          <p:grpSpPr>
            <a:xfrm>
              <a:off x="9424276" y="5349099"/>
              <a:ext cx="2397998" cy="745114"/>
              <a:chOff x="1478182" y="5398724"/>
              <a:chExt cx="2397998" cy="745114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229F6DFA-2B50-887D-B3DF-4E904DBFBD6D}"/>
                  </a:ext>
                </a:extLst>
              </p:cNvPr>
              <p:cNvGrpSpPr/>
              <p:nvPr/>
            </p:nvGrpSpPr>
            <p:grpSpPr>
              <a:xfrm rot="16200000">
                <a:off x="2653264" y="4446245"/>
                <a:ext cx="114332" cy="2019289"/>
                <a:chOff x="1158067" y="2789199"/>
                <a:chExt cx="135914" cy="2019289"/>
              </a:xfrm>
            </p:grpSpPr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7D0511FD-3B7A-D619-AB24-470111DA24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277764" y="3792272"/>
                  <a:ext cx="2019289" cy="13144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3AFAAA26-C8D2-16DC-1945-F656D988D0AC}"/>
                    </a:ext>
                  </a:extLst>
                </p:cNvPr>
                <p:cNvCxnSpPr/>
                <p:nvPr/>
              </p:nvCxnSpPr>
              <p:spPr>
                <a:xfrm>
                  <a:off x="1158067" y="3809290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22AD7BAE-2597-2A58-92C6-ABFF11F9BF89}"/>
                    </a:ext>
                  </a:extLst>
                </p:cNvPr>
                <p:cNvCxnSpPr/>
                <p:nvPr/>
              </p:nvCxnSpPr>
              <p:spPr>
                <a:xfrm>
                  <a:off x="1158067" y="2794308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98213F04-7DAA-5BB8-83DF-5EC7193A8228}"/>
                    </a:ext>
                  </a:extLst>
                </p:cNvPr>
                <p:cNvCxnSpPr/>
                <p:nvPr/>
              </p:nvCxnSpPr>
              <p:spPr>
                <a:xfrm>
                  <a:off x="1158067" y="4803920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94F62C71-1CEB-1F31-FDF2-6A97E02BB984}"/>
                  </a:ext>
                </a:extLst>
              </p:cNvPr>
              <p:cNvSpPr txBox="1"/>
              <p:nvPr/>
            </p:nvSpPr>
            <p:spPr>
              <a:xfrm>
                <a:off x="3568082" y="5518185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3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DE6287A-569D-2AE2-F510-7B8F737D4E69}"/>
                  </a:ext>
                </a:extLst>
              </p:cNvPr>
              <p:cNvSpPr txBox="1"/>
              <p:nvPr/>
            </p:nvSpPr>
            <p:spPr>
              <a:xfrm>
                <a:off x="2570140" y="5501284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61F361A1-9B96-8056-3B18-A0F28E7556C0}"/>
                  </a:ext>
                </a:extLst>
              </p:cNvPr>
              <p:cNvSpPr txBox="1"/>
              <p:nvPr/>
            </p:nvSpPr>
            <p:spPr>
              <a:xfrm>
                <a:off x="1478182" y="5501226"/>
                <a:ext cx="38664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-3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F52AC5D1-5C9F-083D-051E-2F32E63002E2}"/>
                  </a:ext>
                </a:extLst>
              </p:cNvPr>
              <p:cNvSpPr txBox="1"/>
              <p:nvPr/>
            </p:nvSpPr>
            <p:spPr>
              <a:xfrm>
                <a:off x="2391041" y="5774506"/>
                <a:ext cx="65966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Lego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D13DE6FD-9206-0BE3-4DD7-54821D9AB951}"/>
                </a:ext>
              </a:extLst>
            </p:cNvPr>
            <p:cNvGrpSpPr/>
            <p:nvPr/>
          </p:nvGrpSpPr>
          <p:grpSpPr>
            <a:xfrm>
              <a:off x="4190442" y="2632733"/>
              <a:ext cx="702244" cy="2217537"/>
              <a:chOff x="220940" y="2639827"/>
              <a:chExt cx="702244" cy="2217537"/>
            </a:xfrm>
          </p:grpSpPr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DCD3B7E8-E484-ED8B-870C-E8D27F516AC7}"/>
                  </a:ext>
                </a:extLst>
              </p:cNvPr>
              <p:cNvGrpSpPr/>
              <p:nvPr/>
            </p:nvGrpSpPr>
            <p:grpSpPr>
              <a:xfrm>
                <a:off x="819912" y="2818104"/>
                <a:ext cx="103272" cy="1854594"/>
                <a:chOff x="1158067" y="2882112"/>
                <a:chExt cx="122767" cy="1854594"/>
              </a:xfrm>
            </p:grpSpPr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49FE06F2-3182-29E1-CC98-B25E5BB6DF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77341" y="2882112"/>
                  <a:ext cx="0" cy="1854594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72DB3E91-6B99-0F3B-F23D-AA24BEE9AC8F}"/>
                    </a:ext>
                  </a:extLst>
                </p:cNvPr>
                <p:cNvCxnSpPr/>
                <p:nvPr/>
              </p:nvCxnSpPr>
              <p:spPr>
                <a:xfrm>
                  <a:off x="1158067" y="3809290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0CBAA0C3-47EA-FF42-0E9F-2132EF4FFF12}"/>
                    </a:ext>
                  </a:extLst>
                </p:cNvPr>
                <p:cNvCxnSpPr/>
                <p:nvPr/>
              </p:nvCxnSpPr>
              <p:spPr>
                <a:xfrm>
                  <a:off x="1158067" y="2885188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3821C6E8-2693-2154-D6F6-C1907243CBF8}"/>
                    </a:ext>
                  </a:extLst>
                </p:cNvPr>
                <p:cNvCxnSpPr/>
                <p:nvPr/>
              </p:nvCxnSpPr>
              <p:spPr>
                <a:xfrm>
                  <a:off x="1158067" y="4730080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E6761770-12ED-0207-C7FE-73D6753BAE04}"/>
                  </a:ext>
                </a:extLst>
              </p:cNvPr>
              <p:cNvSpPr txBox="1"/>
              <p:nvPr/>
            </p:nvSpPr>
            <p:spPr>
              <a:xfrm>
                <a:off x="508877" y="2639827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3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0014B598-62B7-FC4E-F881-9C6B1CC28039}"/>
                  </a:ext>
                </a:extLst>
              </p:cNvPr>
              <p:cNvSpPr txBox="1"/>
              <p:nvPr/>
            </p:nvSpPr>
            <p:spPr>
              <a:xfrm>
                <a:off x="508877" y="3560616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0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3F6ED002-D4F2-C245-1FA8-F8AB033B6B1F}"/>
                  </a:ext>
                </a:extLst>
              </p:cNvPr>
              <p:cNvSpPr txBox="1"/>
              <p:nvPr/>
            </p:nvSpPr>
            <p:spPr>
              <a:xfrm>
                <a:off x="417871" y="4488032"/>
                <a:ext cx="38664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-3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72A02075-FD0E-3251-60AC-2577679EA553}"/>
                  </a:ext>
                </a:extLst>
              </p:cNvPr>
              <p:cNvSpPr txBox="1"/>
              <p:nvPr/>
            </p:nvSpPr>
            <p:spPr>
              <a:xfrm rot="16200000">
                <a:off x="-225817" y="3560616"/>
                <a:ext cx="12628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Discussive</a:t>
                </a: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87B20816-E34E-6B22-2A98-069CD4CB87DA}"/>
                </a:ext>
              </a:extLst>
            </p:cNvPr>
            <p:cNvGrpSpPr/>
            <p:nvPr/>
          </p:nvGrpSpPr>
          <p:grpSpPr>
            <a:xfrm>
              <a:off x="8206013" y="2639827"/>
              <a:ext cx="702244" cy="2217537"/>
              <a:chOff x="220940" y="2639827"/>
              <a:chExt cx="702244" cy="2217537"/>
            </a:xfrm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FED40096-7931-7D2D-E8CE-2F18F4F5B9DC}"/>
                  </a:ext>
                </a:extLst>
              </p:cNvPr>
              <p:cNvGrpSpPr/>
              <p:nvPr/>
            </p:nvGrpSpPr>
            <p:grpSpPr>
              <a:xfrm>
                <a:off x="819912" y="2818104"/>
                <a:ext cx="103272" cy="1854594"/>
                <a:chOff x="1158067" y="2882112"/>
                <a:chExt cx="122767" cy="1854594"/>
              </a:xfrm>
            </p:grpSpPr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11813B65-5F40-D23D-AEEA-DD77A55015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77341" y="2882112"/>
                  <a:ext cx="0" cy="1854594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535AE5A4-5E23-0945-275F-AC8A71C22822}"/>
                    </a:ext>
                  </a:extLst>
                </p:cNvPr>
                <p:cNvCxnSpPr/>
                <p:nvPr/>
              </p:nvCxnSpPr>
              <p:spPr>
                <a:xfrm>
                  <a:off x="1158067" y="3809290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FBC1CD45-97A9-EB62-BB0D-776DD16BDA83}"/>
                    </a:ext>
                  </a:extLst>
                </p:cNvPr>
                <p:cNvCxnSpPr/>
                <p:nvPr/>
              </p:nvCxnSpPr>
              <p:spPr>
                <a:xfrm>
                  <a:off x="1158067" y="2885188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FDDDE580-F5E0-E8E7-C1EA-41A5A3FACE65}"/>
                    </a:ext>
                  </a:extLst>
                </p:cNvPr>
                <p:cNvCxnSpPr/>
                <p:nvPr/>
              </p:nvCxnSpPr>
              <p:spPr>
                <a:xfrm>
                  <a:off x="1158067" y="4730080"/>
                  <a:ext cx="122767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B123A68D-80D3-2E12-B32B-9D4FC21A1401}"/>
                  </a:ext>
                </a:extLst>
              </p:cNvPr>
              <p:cNvSpPr txBox="1"/>
              <p:nvPr/>
            </p:nvSpPr>
            <p:spPr>
              <a:xfrm>
                <a:off x="508877" y="2639827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3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DA75C6E7-3336-9EDA-E9A4-3930AC3A3C59}"/>
                  </a:ext>
                </a:extLst>
              </p:cNvPr>
              <p:cNvSpPr txBox="1"/>
              <p:nvPr/>
            </p:nvSpPr>
            <p:spPr>
              <a:xfrm>
                <a:off x="508877" y="3560616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0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D24DADB7-9EE2-958A-C330-AFEE1C8AB4F2}"/>
                  </a:ext>
                </a:extLst>
              </p:cNvPr>
              <p:cNvSpPr txBox="1"/>
              <p:nvPr/>
            </p:nvSpPr>
            <p:spPr>
              <a:xfrm>
                <a:off x="417871" y="4488032"/>
                <a:ext cx="38664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dirty="0"/>
                  <a:t>-3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C2A3A3AF-D886-A0AE-AB39-72E1E82DE259}"/>
                  </a:ext>
                </a:extLst>
              </p:cNvPr>
              <p:cNvSpPr txBox="1"/>
              <p:nvPr/>
            </p:nvSpPr>
            <p:spPr>
              <a:xfrm rot="16200000">
                <a:off x="-225817" y="3560616"/>
                <a:ext cx="12628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Discussive</a:t>
                </a:r>
              </a:p>
            </p:txBody>
          </p:sp>
        </p:grp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1265ABD6-E90F-15C1-38AA-4AD8DE8CEB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34"/>
            <a:stretch/>
          </p:blipFill>
          <p:spPr bwMode="auto">
            <a:xfrm>
              <a:off x="4935724" y="2102398"/>
              <a:ext cx="3178264" cy="31369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835524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41AF8C8-CA27-9B1B-DDBA-57EF0CF6EFAD}"/>
              </a:ext>
            </a:extLst>
          </p:cNvPr>
          <p:cNvSpPr txBox="1"/>
          <p:nvPr/>
        </p:nvSpPr>
        <p:spPr>
          <a:xfrm>
            <a:off x="386715" y="251936"/>
            <a:ext cx="114158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Q4. </a:t>
            </a:r>
            <a:r>
              <a:rPr lang="en-GB" sz="18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How much did the activity reinforce some of the taught CSI components on your course?</a:t>
            </a:r>
            <a:endParaRPr lang="en-GB" b="1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8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Q5. Do you think an activity such as this would help students prepare for their crime scene assessment?</a:t>
            </a:r>
          </a:p>
          <a:p>
            <a:endParaRPr lang="en-GB" sz="1800" b="1" dirty="0">
              <a:effectLst/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044A6C1-DC18-6675-6906-071920E36BD1}"/>
              </a:ext>
            </a:extLst>
          </p:cNvPr>
          <p:cNvGrpSpPr/>
          <p:nvPr/>
        </p:nvGrpSpPr>
        <p:grpSpPr>
          <a:xfrm>
            <a:off x="3164898" y="938348"/>
            <a:ext cx="6143355" cy="5091189"/>
            <a:chOff x="3164898" y="938348"/>
            <a:chExt cx="6143355" cy="509118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EDED262E-F0E6-1357-3775-8244EFD050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790"/>
            <a:stretch/>
          </p:blipFill>
          <p:spPr bwMode="auto">
            <a:xfrm>
              <a:off x="3164898" y="1307680"/>
              <a:ext cx="6143355" cy="4721857"/>
            </a:xfrm>
            <a:prstGeom prst="rect">
              <a:avLst/>
            </a:prstGeom>
            <a:noFill/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ACBC905-3D01-B262-99A2-E062123702B3}"/>
                </a:ext>
              </a:extLst>
            </p:cNvPr>
            <p:cNvSpPr txBox="1"/>
            <p:nvPr/>
          </p:nvSpPr>
          <p:spPr>
            <a:xfrm>
              <a:off x="3971193" y="938348"/>
              <a:ext cx="10967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/>
                <a:t>P</a:t>
              </a:r>
              <a:r>
                <a:rPr lang="en-GB" dirty="0"/>
                <a:t> = 0.006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4882F0B-F24D-EE9A-FEF7-DCD66FA8D625}"/>
                </a:ext>
              </a:extLst>
            </p:cNvPr>
            <p:cNvSpPr txBox="1"/>
            <p:nvPr/>
          </p:nvSpPr>
          <p:spPr>
            <a:xfrm>
              <a:off x="7124034" y="938348"/>
              <a:ext cx="1217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/>
                <a:t>P</a:t>
              </a:r>
              <a:r>
                <a:rPr lang="en-GB" dirty="0"/>
                <a:t> = &lt;0.001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8495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E009608-3452-29D9-4A6E-1D882EB908E8}"/>
              </a:ext>
            </a:extLst>
          </p:cNvPr>
          <p:cNvSpPr txBox="1"/>
          <p:nvPr/>
        </p:nvSpPr>
        <p:spPr>
          <a:xfrm>
            <a:off x="270933" y="566678"/>
            <a:ext cx="1149191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Q6. </a:t>
            </a:r>
            <a:r>
              <a:rPr lang="en-GB" sz="18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How well did the activity help you think about the stabilisation and prioritisation of evidence?</a:t>
            </a:r>
            <a:endParaRPr lang="en-GB" b="1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8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Q7. How well did the activity help you think about how you would collect different forms of evidence?</a:t>
            </a:r>
          </a:p>
          <a:p>
            <a:r>
              <a:rPr lang="en-GB" sz="18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Q8. How well did the activity help you think about anti-contamination practices?</a:t>
            </a:r>
          </a:p>
          <a:p>
            <a:r>
              <a:rPr lang="en-GB" b="1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Q9. </a:t>
            </a:r>
            <a:r>
              <a:rPr lang="en-GB" sz="18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How well did the activity help you think about sample packaging</a:t>
            </a:r>
            <a:endParaRPr lang="en-GB" b="1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8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Q10. How well did the activity help you think about crime scene health and safety?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DC79A6D-3F77-B48B-992C-2FA3636FE591}"/>
              </a:ext>
            </a:extLst>
          </p:cNvPr>
          <p:cNvGrpSpPr/>
          <p:nvPr/>
        </p:nvGrpSpPr>
        <p:grpSpPr>
          <a:xfrm>
            <a:off x="1127052" y="2217490"/>
            <a:ext cx="9445007" cy="4073832"/>
            <a:chOff x="1127052" y="2217490"/>
            <a:chExt cx="9445007" cy="407383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1530D50-256A-B1F1-67D0-6F8B7DF95A1F}"/>
                </a:ext>
              </a:extLst>
            </p:cNvPr>
            <p:cNvGrpSpPr/>
            <p:nvPr/>
          </p:nvGrpSpPr>
          <p:grpSpPr>
            <a:xfrm>
              <a:off x="1127052" y="2586822"/>
              <a:ext cx="9445007" cy="3704500"/>
              <a:chOff x="1710691" y="2398588"/>
              <a:chExt cx="8850735" cy="3288929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9AB721A3-9149-52CE-DA67-4FFD506E28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921"/>
              <a:stretch/>
            </p:blipFill>
            <p:spPr bwMode="auto">
              <a:xfrm>
                <a:off x="1710691" y="2398588"/>
                <a:ext cx="1701744" cy="3288929"/>
              </a:xfrm>
              <a:prstGeom prst="rect">
                <a:avLst/>
              </a:prstGeom>
              <a:noFill/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934E3459-6609-53B2-8C6B-0CE071FFC0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1732" y="2398589"/>
                <a:ext cx="7039694" cy="3273395"/>
              </a:xfrm>
              <a:prstGeom prst="rect">
                <a:avLst/>
              </a:prstGeom>
              <a:noFill/>
            </p:spPr>
          </p:pic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DFD7282-D4C5-5F8F-86BD-97A667DBF76C}"/>
                </a:ext>
              </a:extLst>
            </p:cNvPr>
            <p:cNvSpPr txBox="1"/>
            <p:nvPr/>
          </p:nvSpPr>
          <p:spPr>
            <a:xfrm>
              <a:off x="1426555" y="2217490"/>
              <a:ext cx="10967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/>
                <a:t>P</a:t>
              </a:r>
              <a:r>
                <a:rPr lang="en-GB" dirty="0"/>
                <a:t> = 0.003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3C59DBF-2D9A-2147-0D6A-89E9EA983038}"/>
                </a:ext>
              </a:extLst>
            </p:cNvPr>
            <p:cNvSpPr txBox="1"/>
            <p:nvPr/>
          </p:nvSpPr>
          <p:spPr>
            <a:xfrm>
              <a:off x="3482096" y="2217490"/>
              <a:ext cx="10967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/>
                <a:t>P</a:t>
              </a:r>
              <a:r>
                <a:rPr lang="en-GB" dirty="0"/>
                <a:t> = 0.005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0898433-0551-4AEF-4816-7C333F0D9CC0}"/>
                </a:ext>
              </a:extLst>
            </p:cNvPr>
            <p:cNvSpPr txBox="1"/>
            <p:nvPr/>
          </p:nvSpPr>
          <p:spPr>
            <a:xfrm>
              <a:off x="5331152" y="2217490"/>
              <a:ext cx="1217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/>
                <a:t>P</a:t>
              </a:r>
              <a:r>
                <a:rPr lang="en-GB" dirty="0"/>
                <a:t> = &lt;0.001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DA1472A-65A6-61D6-2599-34AD33C2995A}"/>
                </a:ext>
              </a:extLst>
            </p:cNvPr>
            <p:cNvSpPr txBox="1"/>
            <p:nvPr/>
          </p:nvSpPr>
          <p:spPr>
            <a:xfrm>
              <a:off x="7192858" y="2217490"/>
              <a:ext cx="1217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/>
                <a:t>P</a:t>
              </a:r>
              <a:r>
                <a:rPr lang="en-GB" dirty="0"/>
                <a:t> = &lt;0.001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C6F8BEC-F4F9-B327-E006-D9BB1D27517B}"/>
                </a:ext>
              </a:extLst>
            </p:cNvPr>
            <p:cNvSpPr txBox="1"/>
            <p:nvPr/>
          </p:nvSpPr>
          <p:spPr>
            <a:xfrm>
              <a:off x="9054564" y="2217490"/>
              <a:ext cx="1217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/>
                <a:t>P</a:t>
              </a:r>
              <a:r>
                <a:rPr lang="en-GB" dirty="0"/>
                <a:t> = &lt;0.001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3726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DDAEED-E709-E66C-C686-E0D828E4B39E}"/>
              </a:ext>
            </a:extLst>
          </p:cNvPr>
          <p:cNvSpPr txBox="1"/>
          <p:nvPr/>
        </p:nvSpPr>
        <p:spPr>
          <a:xfrm>
            <a:off x="440267" y="562801"/>
            <a:ext cx="52493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Q11. In three words, please tell us what you thought about the activity?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B7B663-C534-E50B-F445-4D4115A18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6"/>
          <a:stretch/>
        </p:blipFill>
        <p:spPr bwMode="auto">
          <a:xfrm>
            <a:off x="5912766" y="163830"/>
            <a:ext cx="5994506" cy="65303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7717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E08203-170A-0233-B7B6-81548096D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7451EE-C693-9E03-2319-4B30078FC3D0}"/>
              </a:ext>
            </a:extLst>
          </p:cNvPr>
          <p:cNvSpPr txBox="1"/>
          <p:nvPr/>
        </p:nvSpPr>
        <p:spPr>
          <a:xfrm>
            <a:off x="440267" y="562801"/>
            <a:ext cx="52493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Q11. In three words, please tell us what you thought about the activity?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955C17-366A-DBF7-ABFD-48277A5AF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6"/>
          <a:stretch/>
        </p:blipFill>
        <p:spPr bwMode="auto">
          <a:xfrm>
            <a:off x="5912766" y="163830"/>
            <a:ext cx="5994506" cy="65303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14982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5860</TotalTime>
  <Words>481</Words>
  <Application>Microsoft Office PowerPoint</Application>
  <PresentationFormat>Widescreen</PresentationFormat>
  <Paragraphs>70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Dawnay, Louise</dc:creator>
  <cp:lastModifiedBy>Dawnay, Nicholas</cp:lastModifiedBy>
  <cp:revision>1</cp:revision>
  <dcterms:created xsi:type="dcterms:W3CDTF">2025-05-30T12:13:27Z</dcterms:created>
  <dcterms:modified xsi:type="dcterms:W3CDTF">2025-06-12T14:46:10Z</dcterms:modified>
</cp:coreProperties>
</file>