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9A51B-7B71-77EB-DEC5-A74FDBA424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DCB91F-BC62-62B3-E2E4-C7938F0BF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296FD-BE67-A596-3329-B2D98DC3D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92F2F-3835-9CCA-0C39-E6D6809E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3F68F-D86A-AF69-B6A4-294D8A521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156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CA818-AEDD-F902-AD4B-08FF30906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AC96E-D85A-7ADB-E820-3D9CFB6F24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19CCF-8178-E1B3-5245-866C33B1E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AA656-B909-18A9-366B-16D2775E0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864FF-FE51-ACA4-C444-7BC09D81F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7047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63BAB9-D91D-E9B4-DB60-7494BD0095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0BBE71-17A3-FBD3-0C5F-9FC133F9D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DC13F2-32B3-8CE0-0B4E-1DBAAE42C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B65BDF-067E-2512-A9D1-066DE8E4E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37A304-7DD9-D4E4-A536-7442ADBB2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564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96631-41D4-196E-06BA-DA1EF088E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9D261E-FA28-091A-3BE6-859E4DC08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14418E-77E3-0123-0626-CEE0B26DD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5AE11-73BF-3891-D67C-F758B4843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D3859C-5BBA-DDDD-FD27-47CAFB99A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9280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B4061-BEE1-A0FB-EA22-400AF417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C4798-34CD-52A3-2483-36E846336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F1569-00F1-4ECB-A2DE-49BB15D3C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6424B6-50DE-1E4D-98AF-1A5F088B6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70460-112A-2DB1-E975-2617C633E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0027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3903E-2427-DDBD-FB0F-4459FFBFF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97E75-1D0C-FC61-DC53-E86CAF05D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88591D-FB90-784C-F73A-191DC859E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E88C6-E436-14AF-B59A-E31F4E269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250A3A-8158-30C5-FF5F-418930D83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16B901-DF2B-EFAD-F99F-7BC660B1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558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BD1C7-7EFF-DD4A-093C-677986376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34574-B3C2-D913-8E0D-272601B71A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B890E2-70A8-C9BA-811A-EEC04ADD05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DFCDEC-612C-D72C-E936-BA3D6CF16F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8AB52E-4879-BAC2-AE1F-93A3808E66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8C9FCD-C78A-1D3A-F67F-EA7F301D3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29C248-F598-9B16-8273-455A092B6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1B665F-6C49-54C1-8DB8-272D1B069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2990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57D4E-417F-739D-F061-DB84F3362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B7FA6A-55DE-7903-5B0A-DB3F2BA1F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3F81EA-8CD0-3BC3-0BF1-01CBDF40C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0B1408-E54F-FD49-5238-0EEF7EE53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008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191BE1-BFA2-BE3D-954E-A72DB95EA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748614-B83C-7D8D-BCE3-B7B8E06E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4A8005-16AF-2F9C-C15D-7B497CF38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74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E4BEE-5E0B-D01E-5AC8-3C9921EE1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846BB-9620-24C4-6DDF-206030B3B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38B288-7C96-2033-B76E-BC68DE9EF5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06F29B-2A9A-A819-C182-6AE0FF6B5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7E55B0-441E-8181-16C2-4247E89CB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D35422-00DA-7B2B-1982-79CC0F860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173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815E3-DB3C-40D8-6896-D1275FBCF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30E8E5-4FAD-A824-EBCD-65DF95A802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9B4734-9C97-89EB-FF43-9A928FADA8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C7CF2A-52CF-EFFD-0AF6-14C3DAB16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0A9CD-ABF2-4773-9754-8664C4247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6CF905-51D5-3D6C-F2F6-F3D12B0B4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1265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1F43FA-7875-D419-7CA0-ABCF7BF39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E70962-7F5B-F65A-4A36-C5EAB1BAF0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79957-2B2D-0B45-3CB0-332D6B199B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F76AD5-A0ED-42ED-A5E1-A81C0DE7CDDC}" type="datetimeFigureOut">
              <a:rPr lang="en-GB" smtClean="0"/>
              <a:t>24/02/2025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654CF-042D-8954-49EB-644BECCA4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57ED7B-11C4-F4F7-4A72-C4AB30179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79826C-0168-46EA-AC4A-89504587C8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85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451D5-18AE-A45C-E880-448288A9E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45272"/>
            <a:ext cx="9144000" cy="1122074"/>
          </a:xfrm>
        </p:spPr>
        <p:txBody>
          <a:bodyPr/>
          <a:lstStyle/>
          <a:p>
            <a:r>
              <a:rPr lang="en-GB" dirty="0"/>
              <a:t>Schedule Group 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4132B8-8FAB-A549-9CF5-51C413889CE9}"/>
              </a:ext>
            </a:extLst>
          </p:cNvPr>
          <p:cNvSpPr txBox="1"/>
          <p:nvPr/>
        </p:nvSpPr>
        <p:spPr>
          <a:xfrm>
            <a:off x="1443138" y="2474735"/>
            <a:ext cx="88136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11:00 – 11:05 – Background and Demographics</a:t>
            </a:r>
          </a:p>
          <a:p>
            <a:r>
              <a:rPr lang="en-GB" sz="3200" dirty="0"/>
              <a:t>11:05 – 11:25 – Model Activity</a:t>
            </a:r>
          </a:p>
          <a:p>
            <a:r>
              <a:rPr lang="en-GB" sz="3200" dirty="0"/>
              <a:t>11:25 – 11:30 – Activity 1 Questionnaire</a:t>
            </a:r>
          </a:p>
          <a:p>
            <a:r>
              <a:rPr lang="en-GB" sz="3200" dirty="0"/>
              <a:t>11:30 – 11:50 – Discussive Activity</a:t>
            </a:r>
          </a:p>
          <a:p>
            <a:r>
              <a:rPr lang="en-GB" sz="3200" dirty="0"/>
              <a:t>11:50 – 11:55 – Activity 2 Questionnaire</a:t>
            </a:r>
          </a:p>
          <a:p>
            <a:r>
              <a:rPr lang="en-GB" sz="3200" dirty="0"/>
              <a:t>11:55 – 12:00 – Session Ends</a:t>
            </a:r>
          </a:p>
        </p:txBody>
      </p:sp>
    </p:spTree>
    <p:extLst>
      <p:ext uri="{BB962C8B-B14F-4D97-AF65-F5344CB8AC3E}">
        <p14:creationId xmlns:p14="http://schemas.microsoft.com/office/powerpoint/2010/main" val="3593749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451D5-18AE-A45C-E880-448288A9E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4415795"/>
          </a:xfrm>
        </p:spPr>
        <p:txBody>
          <a:bodyPr/>
          <a:lstStyle/>
          <a:p>
            <a:r>
              <a:rPr lang="en-GB" dirty="0"/>
              <a:t>Please ask for help when handling the LEGO</a:t>
            </a:r>
            <a:br>
              <a:rPr lang="en-GB" dirty="0"/>
            </a:br>
            <a:br>
              <a:rPr lang="en-GB" dirty="0"/>
            </a:br>
            <a:r>
              <a:rPr lang="en-GB" dirty="0"/>
              <a:t>Remember to hand in your worksheet at the end</a:t>
            </a:r>
          </a:p>
        </p:txBody>
      </p:sp>
    </p:spTree>
    <p:extLst>
      <p:ext uri="{BB962C8B-B14F-4D97-AF65-F5344CB8AC3E}">
        <p14:creationId xmlns:p14="http://schemas.microsoft.com/office/powerpoint/2010/main" val="247709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451D5-18AE-A45C-E880-448288A9E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45272"/>
            <a:ext cx="9144000" cy="1122074"/>
          </a:xfrm>
        </p:spPr>
        <p:txBody>
          <a:bodyPr/>
          <a:lstStyle/>
          <a:p>
            <a:r>
              <a:rPr lang="en-GB" dirty="0"/>
              <a:t>Schedule Group 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4132B8-8FAB-A549-9CF5-51C413889CE9}"/>
              </a:ext>
            </a:extLst>
          </p:cNvPr>
          <p:cNvSpPr txBox="1"/>
          <p:nvPr/>
        </p:nvSpPr>
        <p:spPr>
          <a:xfrm>
            <a:off x="1443138" y="2474735"/>
            <a:ext cx="88136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12:00 – 12:05 – Background and Demographics</a:t>
            </a:r>
          </a:p>
          <a:p>
            <a:r>
              <a:rPr lang="en-GB" sz="3200" dirty="0"/>
              <a:t>12:05 – 12:25 – Discussive Activity</a:t>
            </a:r>
          </a:p>
          <a:p>
            <a:r>
              <a:rPr lang="en-GB" sz="3200" dirty="0"/>
              <a:t>12:25 – 12:30 – Activity 1 Questionnaire</a:t>
            </a:r>
          </a:p>
          <a:p>
            <a:r>
              <a:rPr lang="en-GB" sz="3200" dirty="0"/>
              <a:t>12:30 – 12:50 – Model Activity</a:t>
            </a:r>
          </a:p>
          <a:p>
            <a:r>
              <a:rPr lang="en-GB" sz="3200" dirty="0"/>
              <a:t>12:50 – 12:55 – Activity 2 Questionnaire</a:t>
            </a:r>
          </a:p>
          <a:p>
            <a:r>
              <a:rPr lang="en-GB" sz="3200" dirty="0"/>
              <a:t>12:55 – 13:00 – Session Ends</a:t>
            </a:r>
          </a:p>
        </p:txBody>
      </p:sp>
    </p:spTree>
    <p:extLst>
      <p:ext uri="{BB962C8B-B14F-4D97-AF65-F5344CB8AC3E}">
        <p14:creationId xmlns:p14="http://schemas.microsoft.com/office/powerpoint/2010/main" val="2081319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451D5-18AE-A45C-E880-448288A9E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4415795"/>
          </a:xfrm>
        </p:spPr>
        <p:txBody>
          <a:bodyPr/>
          <a:lstStyle/>
          <a:p>
            <a:r>
              <a:rPr lang="en-GB" dirty="0"/>
              <a:t>Please ask for help when handling the LEGO</a:t>
            </a:r>
            <a:br>
              <a:rPr lang="en-GB" dirty="0"/>
            </a:br>
            <a:br>
              <a:rPr lang="en-GB" dirty="0"/>
            </a:br>
            <a:r>
              <a:rPr lang="en-GB" dirty="0"/>
              <a:t>Remember to hand in your worksheet at the end</a:t>
            </a:r>
          </a:p>
        </p:txBody>
      </p:sp>
    </p:spTree>
    <p:extLst>
      <p:ext uri="{BB962C8B-B14F-4D97-AF65-F5344CB8AC3E}">
        <p14:creationId xmlns:p14="http://schemas.microsoft.com/office/powerpoint/2010/main" val="2624083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122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Schedule Group A</vt:lpstr>
      <vt:lpstr>Please ask for help when handling the LEGO  Remember to hand in your worksheet at the end</vt:lpstr>
      <vt:lpstr>Schedule Group B</vt:lpstr>
      <vt:lpstr>Please ask for help when handling the LEGO  Remember to hand in your worksheet at the 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Dawnay, Nicholas</dc:creator>
  <cp:lastModifiedBy>Dawnay, Nicholas</cp:lastModifiedBy>
  <cp:revision>1</cp:revision>
  <dcterms:created xsi:type="dcterms:W3CDTF">2025-02-24T10:40:58Z</dcterms:created>
  <dcterms:modified xsi:type="dcterms:W3CDTF">2025-02-24T12:57:02Z</dcterms:modified>
</cp:coreProperties>
</file>