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502" r:id="rId2"/>
    <p:sldId id="354" r:id="rId3"/>
    <p:sldId id="257" r:id="rId4"/>
    <p:sldId id="367" r:id="rId5"/>
    <p:sldId id="368" r:id="rId6"/>
    <p:sldId id="369" r:id="rId7"/>
    <p:sldId id="510" r:id="rId8"/>
    <p:sldId id="506" r:id="rId9"/>
    <p:sldId id="3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69ECE-6AD0-4A6E-B33F-76FEBC33AD7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1D3BC34-E097-47A0-82B3-97A0B7E20A5E}">
      <dgm:prSet phldrT="[Text]"/>
      <dgm:spPr/>
      <dgm:t>
        <a:bodyPr/>
        <a:lstStyle/>
        <a:p>
          <a:r>
            <a:rPr lang="en-GB" b="1" dirty="0"/>
            <a:t>Project</a:t>
          </a:r>
          <a:endParaRPr lang="en-GB" dirty="0"/>
        </a:p>
      </dgm:t>
    </dgm:pt>
    <dgm:pt modelId="{C476935A-488B-47D4-8CC9-6458112C6488}" type="parTrans" cxnId="{83EFF764-CE8C-4F2C-B6C0-8AB389CE343D}">
      <dgm:prSet/>
      <dgm:spPr/>
      <dgm:t>
        <a:bodyPr/>
        <a:lstStyle/>
        <a:p>
          <a:endParaRPr lang="en-GB"/>
        </a:p>
      </dgm:t>
    </dgm:pt>
    <dgm:pt modelId="{35BF5CA3-DAA8-44A7-A970-6C91D41B715F}" type="sibTrans" cxnId="{83EFF764-CE8C-4F2C-B6C0-8AB389CE343D}">
      <dgm:prSet/>
      <dgm:spPr/>
      <dgm:t>
        <a:bodyPr/>
        <a:lstStyle/>
        <a:p>
          <a:endParaRPr lang="en-GB"/>
        </a:p>
      </dgm:t>
    </dgm:pt>
    <dgm:pt modelId="{21A9A086-A17C-4E37-9D5E-8871ACE314F4}">
      <dgm:prSet phldrT="[Text]"/>
      <dgm:spPr/>
      <dgm:t>
        <a:bodyPr/>
        <a:lstStyle/>
        <a:p>
          <a:r>
            <a:rPr lang="en-GB" dirty="0"/>
            <a:t>The first large-scale study of the history of exhumation and reburial in British churches, using writings from 7</a:t>
          </a:r>
          <a:r>
            <a:rPr lang="en-GB" baseline="30000" dirty="0"/>
            <a:t>th</a:t>
          </a:r>
          <a:r>
            <a:rPr lang="en-GB" dirty="0"/>
            <a:t> - 19</a:t>
          </a:r>
          <a:r>
            <a:rPr lang="en-GB" baseline="30000" dirty="0"/>
            <a:t>th</a:t>
          </a:r>
          <a:r>
            <a:rPr lang="en-GB" dirty="0"/>
            <a:t> centuries and modern archaeology reports. </a:t>
          </a:r>
          <a:br>
            <a:rPr lang="en-GB" dirty="0"/>
          </a:br>
          <a:endParaRPr lang="en-GB" dirty="0"/>
        </a:p>
      </dgm:t>
    </dgm:pt>
    <dgm:pt modelId="{A6264632-26AD-4154-AAE3-B6DE2D846E92}" type="parTrans" cxnId="{AC7C3E44-C2F9-4959-9C35-8F7CA8ECF835}">
      <dgm:prSet/>
      <dgm:spPr/>
      <dgm:t>
        <a:bodyPr/>
        <a:lstStyle/>
        <a:p>
          <a:endParaRPr lang="en-GB"/>
        </a:p>
      </dgm:t>
    </dgm:pt>
    <dgm:pt modelId="{A2101F26-CCBF-4FA1-89DE-FF2FACBF0096}" type="sibTrans" cxnId="{AC7C3E44-C2F9-4959-9C35-8F7CA8ECF835}">
      <dgm:prSet/>
      <dgm:spPr/>
      <dgm:t>
        <a:bodyPr/>
        <a:lstStyle/>
        <a:p>
          <a:endParaRPr lang="en-GB"/>
        </a:p>
      </dgm:t>
    </dgm:pt>
    <dgm:pt modelId="{B3F3CF27-FCAC-484F-BE99-F6BCDA81DE9F}">
      <dgm:prSet phldrT="[Text]"/>
      <dgm:spPr/>
      <dgm:t>
        <a:bodyPr/>
        <a:lstStyle/>
        <a:p>
          <a:r>
            <a:rPr lang="en-GB" b="1" dirty="0"/>
            <a:t>Methods</a:t>
          </a:r>
          <a:endParaRPr lang="en-GB" dirty="0"/>
        </a:p>
      </dgm:t>
    </dgm:pt>
    <dgm:pt modelId="{D0E5FE5B-512C-4A24-AC98-896576CB4491}" type="parTrans" cxnId="{E7F7EF22-893F-41D2-A6B6-DBB88B76539A}">
      <dgm:prSet/>
      <dgm:spPr/>
      <dgm:t>
        <a:bodyPr/>
        <a:lstStyle/>
        <a:p>
          <a:endParaRPr lang="en-GB"/>
        </a:p>
      </dgm:t>
    </dgm:pt>
    <dgm:pt modelId="{0623D5DF-CDFC-4B45-8F0A-FBAFC4017796}" type="sibTrans" cxnId="{E7F7EF22-893F-41D2-A6B6-DBB88B76539A}">
      <dgm:prSet/>
      <dgm:spPr/>
      <dgm:t>
        <a:bodyPr/>
        <a:lstStyle/>
        <a:p>
          <a:endParaRPr lang="en-GB"/>
        </a:p>
      </dgm:t>
    </dgm:pt>
    <dgm:pt modelId="{47FD9C4A-32CD-46EF-A2C1-DED67EA6819F}">
      <dgm:prSet phldrT="[Text]"/>
      <dgm:spPr/>
      <dgm:t>
        <a:bodyPr/>
        <a:lstStyle/>
        <a:p>
          <a:r>
            <a:rPr lang="en-GB" dirty="0"/>
            <a:t>Use Digital Humanities tools to find, collate, and analyse a new and unique large thematic collection.</a:t>
          </a:r>
        </a:p>
      </dgm:t>
    </dgm:pt>
    <dgm:pt modelId="{7077B404-FDE1-4C42-A6BB-C092E2F73221}" type="parTrans" cxnId="{E038E470-A251-488F-95D5-D7AE45AC6561}">
      <dgm:prSet/>
      <dgm:spPr/>
      <dgm:t>
        <a:bodyPr/>
        <a:lstStyle/>
        <a:p>
          <a:endParaRPr lang="en-GB"/>
        </a:p>
      </dgm:t>
    </dgm:pt>
    <dgm:pt modelId="{79C92C12-8B68-427D-836E-993538184F78}" type="sibTrans" cxnId="{E038E470-A251-488F-95D5-D7AE45AC6561}">
      <dgm:prSet/>
      <dgm:spPr/>
      <dgm:t>
        <a:bodyPr/>
        <a:lstStyle/>
        <a:p>
          <a:endParaRPr lang="en-GB"/>
        </a:p>
      </dgm:t>
    </dgm:pt>
    <dgm:pt modelId="{CD2528E9-FA48-4DAE-8B2E-0C474258C5E6}">
      <dgm:prSet phldrT="[Text]"/>
      <dgm:spPr/>
      <dgm:t>
        <a:bodyPr/>
        <a:lstStyle/>
        <a:p>
          <a:r>
            <a:rPr lang="en-GB" b="1" dirty="0"/>
            <a:t>Goal</a:t>
          </a:r>
          <a:endParaRPr lang="en-GB" dirty="0"/>
        </a:p>
      </dgm:t>
    </dgm:pt>
    <dgm:pt modelId="{FD21BBBF-5650-4183-9BA7-C04097012A3A}" type="parTrans" cxnId="{F963D9C6-BC81-41A9-98CE-864C74B3BF5D}">
      <dgm:prSet/>
      <dgm:spPr/>
      <dgm:t>
        <a:bodyPr/>
        <a:lstStyle/>
        <a:p>
          <a:endParaRPr lang="en-GB"/>
        </a:p>
      </dgm:t>
    </dgm:pt>
    <dgm:pt modelId="{9846976D-1A29-4DA6-8707-76F4046BB9A6}" type="sibTrans" cxnId="{F963D9C6-BC81-41A9-98CE-864C74B3BF5D}">
      <dgm:prSet/>
      <dgm:spPr/>
      <dgm:t>
        <a:bodyPr/>
        <a:lstStyle/>
        <a:p>
          <a:endParaRPr lang="en-GB"/>
        </a:p>
      </dgm:t>
    </dgm:pt>
    <dgm:pt modelId="{746A37A1-0C21-4E9C-BC5A-4F4DAB44ABD7}">
      <dgm:prSet phldrT="[Text]"/>
      <dgm:spPr/>
      <dgm:t>
        <a:bodyPr/>
        <a:lstStyle/>
        <a:p>
          <a:r>
            <a:rPr lang="en-GB" dirty="0"/>
            <a:t>Use the long history of exhumation beliefs and practices to assist historic burial management by informing best practice, policy, and public perceptions with findings from the past. </a:t>
          </a:r>
        </a:p>
      </dgm:t>
    </dgm:pt>
    <dgm:pt modelId="{D56F6C30-EA86-46DF-A0DB-205CAFDDAFE1}" type="parTrans" cxnId="{DF84A0D9-693B-48AD-A2DB-EFF86429C561}">
      <dgm:prSet/>
      <dgm:spPr/>
      <dgm:t>
        <a:bodyPr/>
        <a:lstStyle/>
        <a:p>
          <a:endParaRPr lang="en-GB"/>
        </a:p>
      </dgm:t>
    </dgm:pt>
    <dgm:pt modelId="{10F713A9-8172-4342-8F04-B77208B9C9DF}" type="sibTrans" cxnId="{DF84A0D9-693B-48AD-A2DB-EFF86429C561}">
      <dgm:prSet/>
      <dgm:spPr/>
      <dgm:t>
        <a:bodyPr/>
        <a:lstStyle/>
        <a:p>
          <a:endParaRPr lang="en-GB"/>
        </a:p>
      </dgm:t>
    </dgm:pt>
    <dgm:pt modelId="{86D29445-7402-412D-950E-A8D40790B199}">
      <dgm:prSet phldrT="[Text]"/>
      <dgm:spPr/>
      <dgm:t>
        <a:bodyPr/>
        <a:lstStyle/>
        <a:p>
          <a:r>
            <a:rPr lang="en-GB" dirty="0"/>
            <a:t>Develop innovative methods and models. </a:t>
          </a:r>
        </a:p>
      </dgm:t>
    </dgm:pt>
    <dgm:pt modelId="{18B07DEF-3734-4EB0-A485-3A3417D11FCE}" type="parTrans" cxnId="{0A570E68-D262-44AB-BB96-460EFA96F945}">
      <dgm:prSet/>
      <dgm:spPr/>
      <dgm:t>
        <a:bodyPr/>
        <a:lstStyle/>
        <a:p>
          <a:endParaRPr lang="en-GB"/>
        </a:p>
      </dgm:t>
    </dgm:pt>
    <dgm:pt modelId="{17571CB3-E8C6-4CFE-B3DB-5E0F880F9215}" type="sibTrans" cxnId="{0A570E68-D262-44AB-BB96-460EFA96F945}">
      <dgm:prSet/>
      <dgm:spPr/>
      <dgm:t>
        <a:bodyPr/>
        <a:lstStyle/>
        <a:p>
          <a:endParaRPr lang="en-GB"/>
        </a:p>
      </dgm:t>
    </dgm:pt>
    <dgm:pt modelId="{7D4B13FF-CE79-4CB7-B08C-61E2E690C504}" type="pres">
      <dgm:prSet presAssocID="{93669ECE-6AD0-4A6E-B33F-76FEBC33AD7A}" presName="Name0" presStyleCnt="0">
        <dgm:presLayoutVars>
          <dgm:dir/>
          <dgm:animLvl val="lvl"/>
          <dgm:resizeHandles val="exact"/>
        </dgm:presLayoutVars>
      </dgm:prSet>
      <dgm:spPr/>
    </dgm:pt>
    <dgm:pt modelId="{E9B3AD1E-56B5-41A3-9094-ADEBBCE2ABB9}" type="pres">
      <dgm:prSet presAssocID="{71D3BC34-E097-47A0-82B3-97A0B7E20A5E}" presName="composite" presStyleCnt="0"/>
      <dgm:spPr/>
    </dgm:pt>
    <dgm:pt modelId="{58E53C02-DE5C-422B-B46D-E8E75A04416E}" type="pres">
      <dgm:prSet presAssocID="{71D3BC34-E097-47A0-82B3-97A0B7E20A5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F3242E1-E3A6-46CE-996F-00EC2C3A8CCF}" type="pres">
      <dgm:prSet presAssocID="{71D3BC34-E097-47A0-82B3-97A0B7E20A5E}" presName="desTx" presStyleLbl="alignAccFollowNode1" presStyleIdx="0" presStyleCnt="3">
        <dgm:presLayoutVars>
          <dgm:bulletEnabled val="1"/>
        </dgm:presLayoutVars>
      </dgm:prSet>
      <dgm:spPr/>
    </dgm:pt>
    <dgm:pt modelId="{B091800A-29B9-4AB1-AEA8-89F0623E2963}" type="pres">
      <dgm:prSet presAssocID="{35BF5CA3-DAA8-44A7-A970-6C91D41B715F}" presName="space" presStyleCnt="0"/>
      <dgm:spPr/>
    </dgm:pt>
    <dgm:pt modelId="{16F8A26A-C10B-4FED-B247-08B8EFAFFFA6}" type="pres">
      <dgm:prSet presAssocID="{B3F3CF27-FCAC-484F-BE99-F6BCDA81DE9F}" presName="composite" presStyleCnt="0"/>
      <dgm:spPr/>
    </dgm:pt>
    <dgm:pt modelId="{A7216B06-2AD7-46D2-99CE-C58C766E3A01}" type="pres">
      <dgm:prSet presAssocID="{B3F3CF27-FCAC-484F-BE99-F6BCDA81DE9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6D110ED-6D85-4167-AFF6-00DAD1B7C7E1}" type="pres">
      <dgm:prSet presAssocID="{B3F3CF27-FCAC-484F-BE99-F6BCDA81DE9F}" presName="desTx" presStyleLbl="alignAccFollowNode1" presStyleIdx="1" presStyleCnt="3">
        <dgm:presLayoutVars>
          <dgm:bulletEnabled val="1"/>
        </dgm:presLayoutVars>
      </dgm:prSet>
      <dgm:spPr/>
    </dgm:pt>
    <dgm:pt modelId="{2855DFB9-B8E3-44D1-B865-8F891932B43E}" type="pres">
      <dgm:prSet presAssocID="{0623D5DF-CDFC-4B45-8F0A-FBAFC4017796}" presName="space" presStyleCnt="0"/>
      <dgm:spPr/>
    </dgm:pt>
    <dgm:pt modelId="{9B753132-3E82-44ED-8474-B1B8D0632D6A}" type="pres">
      <dgm:prSet presAssocID="{CD2528E9-FA48-4DAE-8B2E-0C474258C5E6}" presName="composite" presStyleCnt="0"/>
      <dgm:spPr/>
    </dgm:pt>
    <dgm:pt modelId="{79B33540-EAFF-400F-9DEA-4B32A5E36311}" type="pres">
      <dgm:prSet presAssocID="{CD2528E9-FA48-4DAE-8B2E-0C474258C5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8C06CC1-7405-4541-9706-85C1647CCA80}" type="pres">
      <dgm:prSet presAssocID="{CD2528E9-FA48-4DAE-8B2E-0C474258C5E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0363F12-9A17-4E40-9B16-1FD8E957AA82}" type="presOf" srcId="{93669ECE-6AD0-4A6E-B33F-76FEBC33AD7A}" destId="{7D4B13FF-CE79-4CB7-B08C-61E2E690C504}" srcOrd="0" destOrd="0" presId="urn:microsoft.com/office/officeart/2005/8/layout/hList1"/>
    <dgm:cxn modelId="{DE0E2319-7161-4DCE-BA48-0D64C22C24F9}" type="presOf" srcId="{B3F3CF27-FCAC-484F-BE99-F6BCDA81DE9F}" destId="{A7216B06-2AD7-46D2-99CE-C58C766E3A01}" srcOrd="0" destOrd="0" presId="urn:microsoft.com/office/officeart/2005/8/layout/hList1"/>
    <dgm:cxn modelId="{7AF5E61D-F03F-4D72-A51E-9C9DC200D342}" type="presOf" srcId="{21A9A086-A17C-4E37-9D5E-8871ACE314F4}" destId="{2F3242E1-E3A6-46CE-996F-00EC2C3A8CCF}" srcOrd="0" destOrd="0" presId="urn:microsoft.com/office/officeart/2005/8/layout/hList1"/>
    <dgm:cxn modelId="{478C431F-08DA-4A5A-AD0A-6624D5F3739D}" type="presOf" srcId="{746A37A1-0C21-4E9C-BC5A-4F4DAB44ABD7}" destId="{28C06CC1-7405-4541-9706-85C1647CCA80}" srcOrd="0" destOrd="0" presId="urn:microsoft.com/office/officeart/2005/8/layout/hList1"/>
    <dgm:cxn modelId="{E7F7EF22-893F-41D2-A6B6-DBB88B76539A}" srcId="{93669ECE-6AD0-4A6E-B33F-76FEBC33AD7A}" destId="{B3F3CF27-FCAC-484F-BE99-F6BCDA81DE9F}" srcOrd="1" destOrd="0" parTransId="{D0E5FE5B-512C-4A24-AC98-896576CB4491}" sibTransId="{0623D5DF-CDFC-4B45-8F0A-FBAFC4017796}"/>
    <dgm:cxn modelId="{5C108B28-1336-4AB0-840B-69CB52866B2D}" type="presOf" srcId="{86D29445-7402-412D-950E-A8D40790B199}" destId="{66D110ED-6D85-4167-AFF6-00DAD1B7C7E1}" srcOrd="0" destOrd="1" presId="urn:microsoft.com/office/officeart/2005/8/layout/hList1"/>
    <dgm:cxn modelId="{15B8B83E-67B8-46A7-8DBA-ED8AC54B06D1}" type="presOf" srcId="{71D3BC34-E097-47A0-82B3-97A0B7E20A5E}" destId="{58E53C02-DE5C-422B-B46D-E8E75A04416E}" srcOrd="0" destOrd="0" presId="urn:microsoft.com/office/officeart/2005/8/layout/hList1"/>
    <dgm:cxn modelId="{AC7C3E44-C2F9-4959-9C35-8F7CA8ECF835}" srcId="{71D3BC34-E097-47A0-82B3-97A0B7E20A5E}" destId="{21A9A086-A17C-4E37-9D5E-8871ACE314F4}" srcOrd="0" destOrd="0" parTransId="{A6264632-26AD-4154-AAE3-B6DE2D846E92}" sibTransId="{A2101F26-CCBF-4FA1-89DE-FF2FACBF0096}"/>
    <dgm:cxn modelId="{83EFF764-CE8C-4F2C-B6C0-8AB389CE343D}" srcId="{93669ECE-6AD0-4A6E-B33F-76FEBC33AD7A}" destId="{71D3BC34-E097-47A0-82B3-97A0B7E20A5E}" srcOrd="0" destOrd="0" parTransId="{C476935A-488B-47D4-8CC9-6458112C6488}" sibTransId="{35BF5CA3-DAA8-44A7-A970-6C91D41B715F}"/>
    <dgm:cxn modelId="{0A570E68-D262-44AB-BB96-460EFA96F945}" srcId="{B3F3CF27-FCAC-484F-BE99-F6BCDA81DE9F}" destId="{86D29445-7402-412D-950E-A8D40790B199}" srcOrd="1" destOrd="0" parTransId="{18B07DEF-3734-4EB0-A485-3A3417D11FCE}" sibTransId="{17571CB3-E8C6-4CFE-B3DB-5E0F880F9215}"/>
    <dgm:cxn modelId="{E038E470-A251-488F-95D5-D7AE45AC6561}" srcId="{B3F3CF27-FCAC-484F-BE99-F6BCDA81DE9F}" destId="{47FD9C4A-32CD-46EF-A2C1-DED67EA6819F}" srcOrd="0" destOrd="0" parTransId="{7077B404-FDE1-4C42-A6BB-C092E2F73221}" sibTransId="{79C92C12-8B68-427D-836E-993538184F78}"/>
    <dgm:cxn modelId="{F963D9C6-BC81-41A9-98CE-864C74B3BF5D}" srcId="{93669ECE-6AD0-4A6E-B33F-76FEBC33AD7A}" destId="{CD2528E9-FA48-4DAE-8B2E-0C474258C5E6}" srcOrd="2" destOrd="0" parTransId="{FD21BBBF-5650-4183-9BA7-C04097012A3A}" sibTransId="{9846976D-1A29-4DA6-8707-76F4046BB9A6}"/>
    <dgm:cxn modelId="{5DF795CE-7318-4CCB-9F86-277B27C60548}" type="presOf" srcId="{47FD9C4A-32CD-46EF-A2C1-DED67EA6819F}" destId="{66D110ED-6D85-4167-AFF6-00DAD1B7C7E1}" srcOrd="0" destOrd="0" presId="urn:microsoft.com/office/officeart/2005/8/layout/hList1"/>
    <dgm:cxn modelId="{DF84A0D9-693B-48AD-A2DB-EFF86429C561}" srcId="{CD2528E9-FA48-4DAE-8B2E-0C474258C5E6}" destId="{746A37A1-0C21-4E9C-BC5A-4F4DAB44ABD7}" srcOrd="0" destOrd="0" parTransId="{D56F6C30-EA86-46DF-A0DB-205CAFDDAFE1}" sibTransId="{10F713A9-8172-4342-8F04-B77208B9C9DF}"/>
    <dgm:cxn modelId="{533334F6-1B41-4124-A401-68F98B4A0778}" type="presOf" srcId="{CD2528E9-FA48-4DAE-8B2E-0C474258C5E6}" destId="{79B33540-EAFF-400F-9DEA-4B32A5E36311}" srcOrd="0" destOrd="0" presId="urn:microsoft.com/office/officeart/2005/8/layout/hList1"/>
    <dgm:cxn modelId="{341F930D-BB75-4AF7-91CF-E82B0ED1331B}" type="presParOf" srcId="{7D4B13FF-CE79-4CB7-B08C-61E2E690C504}" destId="{E9B3AD1E-56B5-41A3-9094-ADEBBCE2ABB9}" srcOrd="0" destOrd="0" presId="urn:microsoft.com/office/officeart/2005/8/layout/hList1"/>
    <dgm:cxn modelId="{4893940B-4387-4597-91E6-8E03FB6B8B46}" type="presParOf" srcId="{E9B3AD1E-56B5-41A3-9094-ADEBBCE2ABB9}" destId="{58E53C02-DE5C-422B-B46D-E8E75A04416E}" srcOrd="0" destOrd="0" presId="urn:microsoft.com/office/officeart/2005/8/layout/hList1"/>
    <dgm:cxn modelId="{971379A1-659C-405E-AE70-F46DF1F7FA36}" type="presParOf" srcId="{E9B3AD1E-56B5-41A3-9094-ADEBBCE2ABB9}" destId="{2F3242E1-E3A6-46CE-996F-00EC2C3A8CCF}" srcOrd="1" destOrd="0" presId="urn:microsoft.com/office/officeart/2005/8/layout/hList1"/>
    <dgm:cxn modelId="{2DECC398-BB15-4508-9E26-4F8DD144FCCF}" type="presParOf" srcId="{7D4B13FF-CE79-4CB7-B08C-61E2E690C504}" destId="{B091800A-29B9-4AB1-AEA8-89F0623E2963}" srcOrd="1" destOrd="0" presId="urn:microsoft.com/office/officeart/2005/8/layout/hList1"/>
    <dgm:cxn modelId="{F53BA48F-0F32-4693-B07E-4CED3206E921}" type="presParOf" srcId="{7D4B13FF-CE79-4CB7-B08C-61E2E690C504}" destId="{16F8A26A-C10B-4FED-B247-08B8EFAFFFA6}" srcOrd="2" destOrd="0" presId="urn:microsoft.com/office/officeart/2005/8/layout/hList1"/>
    <dgm:cxn modelId="{CA244CE7-9C9E-4799-A2FF-DC9A4CEF96F8}" type="presParOf" srcId="{16F8A26A-C10B-4FED-B247-08B8EFAFFFA6}" destId="{A7216B06-2AD7-46D2-99CE-C58C766E3A01}" srcOrd="0" destOrd="0" presId="urn:microsoft.com/office/officeart/2005/8/layout/hList1"/>
    <dgm:cxn modelId="{F99ACA47-4385-4076-9828-72B9959E44D8}" type="presParOf" srcId="{16F8A26A-C10B-4FED-B247-08B8EFAFFFA6}" destId="{66D110ED-6D85-4167-AFF6-00DAD1B7C7E1}" srcOrd="1" destOrd="0" presId="urn:microsoft.com/office/officeart/2005/8/layout/hList1"/>
    <dgm:cxn modelId="{2359BEBB-D9DB-45AB-9481-50036C17945F}" type="presParOf" srcId="{7D4B13FF-CE79-4CB7-B08C-61E2E690C504}" destId="{2855DFB9-B8E3-44D1-B865-8F891932B43E}" srcOrd="3" destOrd="0" presId="urn:microsoft.com/office/officeart/2005/8/layout/hList1"/>
    <dgm:cxn modelId="{53730F1E-06C5-4A54-8BCA-3B2E14EABC28}" type="presParOf" srcId="{7D4B13FF-CE79-4CB7-B08C-61E2E690C504}" destId="{9B753132-3E82-44ED-8474-B1B8D0632D6A}" srcOrd="4" destOrd="0" presId="urn:microsoft.com/office/officeart/2005/8/layout/hList1"/>
    <dgm:cxn modelId="{C319CB79-5B85-452D-BCE9-CA6CD5A226AF}" type="presParOf" srcId="{9B753132-3E82-44ED-8474-B1B8D0632D6A}" destId="{79B33540-EAFF-400F-9DEA-4B32A5E36311}" srcOrd="0" destOrd="0" presId="urn:microsoft.com/office/officeart/2005/8/layout/hList1"/>
    <dgm:cxn modelId="{6E567EDF-52F8-4EBD-AB41-D605016D381E}" type="presParOf" srcId="{9B753132-3E82-44ED-8474-B1B8D0632D6A}" destId="{28C06CC1-7405-4541-9706-85C1647CCA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ED856-6F79-41F0-B644-ED06778DF40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</dgm:pt>
    <dgm:pt modelId="{7583A92D-84E2-4BC0-9F29-15AC1476BC66}">
      <dgm:prSet phldrT="[Text]"/>
      <dgm:spPr/>
      <dgm:t>
        <a:bodyPr/>
        <a:lstStyle/>
        <a:p>
          <a:pPr algn="ctr"/>
          <a:r>
            <a:rPr lang="en-GB" dirty="0"/>
            <a:t>Standardising historical data</a:t>
          </a:r>
        </a:p>
      </dgm:t>
    </dgm:pt>
    <dgm:pt modelId="{D8CCA2DF-A52C-4E36-8676-3170FE0C01B5}" type="parTrans" cxnId="{97E98682-46BE-4799-9634-C7755045BA78}">
      <dgm:prSet/>
      <dgm:spPr/>
      <dgm:t>
        <a:bodyPr/>
        <a:lstStyle/>
        <a:p>
          <a:pPr algn="ctr"/>
          <a:endParaRPr lang="en-GB"/>
        </a:p>
      </dgm:t>
    </dgm:pt>
    <dgm:pt modelId="{2E1CD2BF-B229-47D2-BE5A-934761B90FFA}" type="sibTrans" cxnId="{97E98682-46BE-4799-9634-C7755045BA78}">
      <dgm:prSet/>
      <dgm:spPr/>
      <dgm:t>
        <a:bodyPr/>
        <a:lstStyle/>
        <a:p>
          <a:pPr algn="ctr"/>
          <a:endParaRPr lang="en-GB"/>
        </a:p>
      </dgm:t>
    </dgm:pt>
    <dgm:pt modelId="{D0CB9145-7F63-41EC-8CC0-B18D2204603A}">
      <dgm:prSet phldrT="[Text]"/>
      <dgm:spPr/>
      <dgm:t>
        <a:bodyPr/>
        <a:lstStyle/>
        <a:p>
          <a:pPr algn="ctr"/>
          <a:r>
            <a:rPr lang="en-GB" dirty="0"/>
            <a:t>Building HRDL</a:t>
          </a:r>
        </a:p>
      </dgm:t>
    </dgm:pt>
    <dgm:pt modelId="{26047CFA-28AF-4F4E-AB22-183ADE327086}" type="par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4294CB98-3202-441D-8CA5-59A463A954CC}" type="sib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8F11A2BA-1962-46C7-BD21-52CA68208BF6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GB" b="1" dirty="0"/>
            <a:t>Cleaning historical texts</a:t>
          </a:r>
        </a:p>
      </dgm:t>
    </dgm:pt>
    <dgm:pt modelId="{942817FE-6839-494F-9892-008B66C58CCD}" type="parTrans" cxnId="{75F2E97C-DA85-442E-AC61-DAEF4F05D164}">
      <dgm:prSet/>
      <dgm:spPr/>
      <dgm:t>
        <a:bodyPr/>
        <a:lstStyle/>
        <a:p>
          <a:pPr algn="ctr"/>
          <a:endParaRPr lang="en-GB"/>
        </a:p>
      </dgm:t>
    </dgm:pt>
    <dgm:pt modelId="{21AEFD54-FE5F-4DA4-8183-77D79A2ACFCE}" type="sibTrans" cxnId="{75F2E97C-DA85-442E-AC61-DAEF4F05D164}">
      <dgm:prSet/>
      <dgm:spPr/>
      <dgm:t>
        <a:bodyPr/>
        <a:lstStyle/>
        <a:p>
          <a:pPr algn="ctr"/>
          <a:endParaRPr lang="en-GB"/>
        </a:p>
      </dgm:t>
    </dgm:pt>
    <dgm:pt modelId="{E1A66F34-F552-4311-A1A8-1553F62205C4}">
      <dgm:prSet phldrT="[Text]"/>
      <dgm:spPr/>
      <dgm:t>
        <a:bodyPr/>
        <a:lstStyle/>
        <a:p>
          <a:pPr algn="ctr"/>
          <a:r>
            <a:rPr lang="en-GB" dirty="0"/>
            <a:t>Translating historical texts</a:t>
          </a:r>
        </a:p>
      </dgm:t>
    </dgm:pt>
    <dgm:pt modelId="{0087D562-4CD4-4F2A-9F6E-8EA0148DD399}" type="parTrans" cxnId="{182C57C6-A7C6-4F7C-9D97-31E175049768}">
      <dgm:prSet/>
      <dgm:spPr/>
      <dgm:t>
        <a:bodyPr/>
        <a:lstStyle/>
        <a:p>
          <a:pPr algn="ctr"/>
          <a:endParaRPr lang="en-GB"/>
        </a:p>
      </dgm:t>
    </dgm:pt>
    <dgm:pt modelId="{2D0DC540-5D3F-49AB-848F-C98BA894A0DD}" type="sibTrans" cxnId="{182C57C6-A7C6-4F7C-9D97-31E175049768}">
      <dgm:prSet/>
      <dgm:spPr/>
      <dgm:t>
        <a:bodyPr/>
        <a:lstStyle/>
        <a:p>
          <a:pPr algn="ctr"/>
          <a:endParaRPr lang="en-GB"/>
        </a:p>
      </dgm:t>
    </dgm:pt>
    <dgm:pt modelId="{02C5C49B-67AC-46D0-A5C8-05CF346884C6}">
      <dgm:prSet phldrT="[Text]"/>
      <dgm:spPr/>
      <dgm:t>
        <a:bodyPr/>
        <a:lstStyle/>
        <a:p>
          <a:pPr algn="ctr"/>
          <a:r>
            <a:rPr lang="en-GB" dirty="0"/>
            <a:t>Analysing HRDL</a:t>
          </a:r>
        </a:p>
      </dgm:t>
    </dgm:pt>
    <dgm:pt modelId="{FF7A72E3-DA1C-408E-B564-7F2B904D8754}" type="parTrans" cxnId="{24C9BA03-D9A6-4619-9AFB-880BE59E243A}">
      <dgm:prSet/>
      <dgm:spPr/>
      <dgm:t>
        <a:bodyPr/>
        <a:lstStyle/>
        <a:p>
          <a:endParaRPr lang="en-GB"/>
        </a:p>
      </dgm:t>
    </dgm:pt>
    <dgm:pt modelId="{F3AD916D-6A09-4F0B-A5F5-E8A6945B527C}" type="sibTrans" cxnId="{24C9BA03-D9A6-4619-9AFB-880BE59E243A}">
      <dgm:prSet/>
      <dgm:spPr/>
      <dgm:t>
        <a:bodyPr/>
        <a:lstStyle/>
        <a:p>
          <a:endParaRPr lang="en-GB"/>
        </a:p>
      </dgm:t>
    </dgm:pt>
    <dgm:pt modelId="{D89C8711-40BD-4B3A-ADB0-2DC896B3A68B}" type="pres">
      <dgm:prSet presAssocID="{396ED856-6F79-41F0-B644-ED06778DF40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6728A1B-4996-4A55-BF8F-1EB7E1E0F396}" type="pres">
      <dgm:prSet presAssocID="{8F11A2BA-1962-46C7-BD21-52CA68208BF6}" presName="horFlow" presStyleCnt="0"/>
      <dgm:spPr/>
    </dgm:pt>
    <dgm:pt modelId="{1B9782F4-1B74-4A7A-8244-FE503F2DB6F8}" type="pres">
      <dgm:prSet presAssocID="{8F11A2BA-1962-46C7-BD21-52CA68208BF6}" presName="bigChev" presStyleLbl="node1" presStyleIdx="0" presStyleCnt="5"/>
      <dgm:spPr/>
    </dgm:pt>
    <dgm:pt modelId="{EEE51DA7-A6F6-4DE4-A822-CE04F990AA66}" type="pres">
      <dgm:prSet presAssocID="{8F11A2BA-1962-46C7-BD21-52CA68208BF6}" presName="vSp" presStyleCnt="0"/>
      <dgm:spPr/>
    </dgm:pt>
    <dgm:pt modelId="{AA701A7D-E9D1-462C-929D-0616C0D10669}" type="pres">
      <dgm:prSet presAssocID="{E1A66F34-F552-4311-A1A8-1553F62205C4}" presName="horFlow" presStyleCnt="0"/>
      <dgm:spPr/>
    </dgm:pt>
    <dgm:pt modelId="{43DC7E93-58D1-4CB2-839C-04C837C0E8A3}" type="pres">
      <dgm:prSet presAssocID="{E1A66F34-F552-4311-A1A8-1553F62205C4}" presName="bigChev" presStyleLbl="node1" presStyleIdx="1" presStyleCnt="5"/>
      <dgm:spPr/>
    </dgm:pt>
    <dgm:pt modelId="{0D8C874C-FE74-4184-A14C-EA339875A4E1}" type="pres">
      <dgm:prSet presAssocID="{E1A66F34-F552-4311-A1A8-1553F62205C4}" presName="vSp" presStyleCnt="0"/>
      <dgm:spPr/>
    </dgm:pt>
    <dgm:pt modelId="{61226C69-382E-4E5A-8C13-F995F3C4A7FC}" type="pres">
      <dgm:prSet presAssocID="{7583A92D-84E2-4BC0-9F29-15AC1476BC66}" presName="horFlow" presStyleCnt="0"/>
      <dgm:spPr/>
    </dgm:pt>
    <dgm:pt modelId="{0389E0F1-B4A4-4AD5-A1C3-B945D67F3F1F}" type="pres">
      <dgm:prSet presAssocID="{7583A92D-84E2-4BC0-9F29-15AC1476BC66}" presName="bigChev" presStyleLbl="node1" presStyleIdx="2" presStyleCnt="5"/>
      <dgm:spPr/>
    </dgm:pt>
    <dgm:pt modelId="{8CB877ED-7F47-4EBC-AE0F-DE572CE5D8A3}" type="pres">
      <dgm:prSet presAssocID="{7583A92D-84E2-4BC0-9F29-15AC1476BC66}" presName="vSp" presStyleCnt="0"/>
      <dgm:spPr/>
    </dgm:pt>
    <dgm:pt modelId="{4CA2EBF9-8143-4760-AC7D-514E6C9BF9BF}" type="pres">
      <dgm:prSet presAssocID="{D0CB9145-7F63-41EC-8CC0-B18D2204603A}" presName="horFlow" presStyleCnt="0"/>
      <dgm:spPr/>
    </dgm:pt>
    <dgm:pt modelId="{0BCF60D1-24CF-449D-AA5E-0C152E2A6399}" type="pres">
      <dgm:prSet presAssocID="{D0CB9145-7F63-41EC-8CC0-B18D2204603A}" presName="bigChev" presStyleLbl="node1" presStyleIdx="3" presStyleCnt="5"/>
      <dgm:spPr/>
    </dgm:pt>
    <dgm:pt modelId="{72720874-0960-4FE7-81FE-46BA518DAAE2}" type="pres">
      <dgm:prSet presAssocID="{D0CB9145-7F63-41EC-8CC0-B18D2204603A}" presName="vSp" presStyleCnt="0"/>
      <dgm:spPr/>
    </dgm:pt>
    <dgm:pt modelId="{2A621A0D-EB97-4C1B-A7F4-435CC4E204CD}" type="pres">
      <dgm:prSet presAssocID="{02C5C49B-67AC-46D0-A5C8-05CF346884C6}" presName="horFlow" presStyleCnt="0"/>
      <dgm:spPr/>
    </dgm:pt>
    <dgm:pt modelId="{3F4AB424-E069-4277-83DC-1B93A0F8DA61}" type="pres">
      <dgm:prSet presAssocID="{02C5C49B-67AC-46D0-A5C8-05CF346884C6}" presName="bigChev" presStyleLbl="node1" presStyleIdx="4" presStyleCnt="5"/>
      <dgm:spPr/>
    </dgm:pt>
  </dgm:ptLst>
  <dgm:cxnLst>
    <dgm:cxn modelId="{24C9BA03-D9A6-4619-9AFB-880BE59E243A}" srcId="{396ED856-6F79-41F0-B644-ED06778DF40B}" destId="{02C5C49B-67AC-46D0-A5C8-05CF346884C6}" srcOrd="4" destOrd="0" parTransId="{FF7A72E3-DA1C-408E-B564-7F2B904D8754}" sibTransId="{F3AD916D-6A09-4F0B-A5F5-E8A6945B527C}"/>
    <dgm:cxn modelId="{663BDF53-3E89-4EA6-8F49-0E9CBE58B637}" type="presOf" srcId="{E1A66F34-F552-4311-A1A8-1553F62205C4}" destId="{43DC7E93-58D1-4CB2-839C-04C837C0E8A3}" srcOrd="0" destOrd="0" presId="urn:microsoft.com/office/officeart/2005/8/layout/lProcess3"/>
    <dgm:cxn modelId="{367DC774-DCB3-4522-B752-04E0CDDC5261}" type="presOf" srcId="{02C5C49B-67AC-46D0-A5C8-05CF346884C6}" destId="{3F4AB424-E069-4277-83DC-1B93A0F8DA61}" srcOrd="0" destOrd="0" presId="urn:microsoft.com/office/officeart/2005/8/layout/lProcess3"/>
    <dgm:cxn modelId="{B69E3278-5FCB-4864-911F-5E1C08A90393}" srcId="{396ED856-6F79-41F0-B644-ED06778DF40B}" destId="{D0CB9145-7F63-41EC-8CC0-B18D2204603A}" srcOrd="3" destOrd="0" parTransId="{26047CFA-28AF-4F4E-AB22-183ADE327086}" sibTransId="{4294CB98-3202-441D-8CA5-59A463A954CC}"/>
    <dgm:cxn modelId="{75F2E97C-DA85-442E-AC61-DAEF4F05D164}" srcId="{396ED856-6F79-41F0-B644-ED06778DF40B}" destId="{8F11A2BA-1962-46C7-BD21-52CA68208BF6}" srcOrd="0" destOrd="0" parTransId="{942817FE-6839-494F-9892-008B66C58CCD}" sibTransId="{21AEFD54-FE5F-4DA4-8183-77D79A2ACFCE}"/>
    <dgm:cxn modelId="{97E98682-46BE-4799-9634-C7755045BA78}" srcId="{396ED856-6F79-41F0-B644-ED06778DF40B}" destId="{7583A92D-84E2-4BC0-9F29-15AC1476BC66}" srcOrd="2" destOrd="0" parTransId="{D8CCA2DF-A52C-4E36-8676-3170FE0C01B5}" sibTransId="{2E1CD2BF-B229-47D2-BE5A-934761B90FFA}"/>
    <dgm:cxn modelId="{94213086-253B-46BF-958E-A1A289E1B4F3}" type="presOf" srcId="{D0CB9145-7F63-41EC-8CC0-B18D2204603A}" destId="{0BCF60D1-24CF-449D-AA5E-0C152E2A6399}" srcOrd="0" destOrd="0" presId="urn:microsoft.com/office/officeart/2005/8/layout/lProcess3"/>
    <dgm:cxn modelId="{A0676D91-5E37-434D-BBA6-D3EC07C3B659}" type="presOf" srcId="{7583A92D-84E2-4BC0-9F29-15AC1476BC66}" destId="{0389E0F1-B4A4-4AD5-A1C3-B945D67F3F1F}" srcOrd="0" destOrd="0" presId="urn:microsoft.com/office/officeart/2005/8/layout/lProcess3"/>
    <dgm:cxn modelId="{4E8A79B7-DCF0-4B41-ACCD-BC06E8D75971}" type="presOf" srcId="{8F11A2BA-1962-46C7-BD21-52CA68208BF6}" destId="{1B9782F4-1B74-4A7A-8244-FE503F2DB6F8}" srcOrd="0" destOrd="0" presId="urn:microsoft.com/office/officeart/2005/8/layout/lProcess3"/>
    <dgm:cxn modelId="{182C57C6-A7C6-4F7C-9D97-31E175049768}" srcId="{396ED856-6F79-41F0-B644-ED06778DF40B}" destId="{E1A66F34-F552-4311-A1A8-1553F62205C4}" srcOrd="1" destOrd="0" parTransId="{0087D562-4CD4-4F2A-9F6E-8EA0148DD399}" sibTransId="{2D0DC540-5D3F-49AB-848F-C98BA894A0DD}"/>
    <dgm:cxn modelId="{9E2414C7-E896-4356-89F9-32EC89D2E0F7}" type="presOf" srcId="{396ED856-6F79-41F0-B644-ED06778DF40B}" destId="{D89C8711-40BD-4B3A-ADB0-2DC896B3A68B}" srcOrd="0" destOrd="0" presId="urn:microsoft.com/office/officeart/2005/8/layout/lProcess3"/>
    <dgm:cxn modelId="{345DB702-2522-4221-8AF3-20F3FFDEF67F}" type="presParOf" srcId="{D89C8711-40BD-4B3A-ADB0-2DC896B3A68B}" destId="{A6728A1B-4996-4A55-BF8F-1EB7E1E0F396}" srcOrd="0" destOrd="0" presId="urn:microsoft.com/office/officeart/2005/8/layout/lProcess3"/>
    <dgm:cxn modelId="{DF479550-72A6-450E-8878-E46EDA299192}" type="presParOf" srcId="{A6728A1B-4996-4A55-BF8F-1EB7E1E0F396}" destId="{1B9782F4-1B74-4A7A-8244-FE503F2DB6F8}" srcOrd="0" destOrd="0" presId="urn:microsoft.com/office/officeart/2005/8/layout/lProcess3"/>
    <dgm:cxn modelId="{E9BA4AA5-E5A9-4D9F-A6AB-6CC0302E4DB9}" type="presParOf" srcId="{D89C8711-40BD-4B3A-ADB0-2DC896B3A68B}" destId="{EEE51DA7-A6F6-4DE4-A822-CE04F990AA66}" srcOrd="1" destOrd="0" presId="urn:microsoft.com/office/officeart/2005/8/layout/lProcess3"/>
    <dgm:cxn modelId="{6F1A1561-5B3B-4B56-935F-FDA86C181C8D}" type="presParOf" srcId="{D89C8711-40BD-4B3A-ADB0-2DC896B3A68B}" destId="{AA701A7D-E9D1-462C-929D-0616C0D10669}" srcOrd="2" destOrd="0" presId="urn:microsoft.com/office/officeart/2005/8/layout/lProcess3"/>
    <dgm:cxn modelId="{7742F6D1-6BEB-4ECA-A07D-DF05866C0D49}" type="presParOf" srcId="{AA701A7D-E9D1-462C-929D-0616C0D10669}" destId="{43DC7E93-58D1-4CB2-839C-04C837C0E8A3}" srcOrd="0" destOrd="0" presId="urn:microsoft.com/office/officeart/2005/8/layout/lProcess3"/>
    <dgm:cxn modelId="{430F043C-DDE7-4CAA-B1C1-CBAE9145C2C6}" type="presParOf" srcId="{D89C8711-40BD-4B3A-ADB0-2DC896B3A68B}" destId="{0D8C874C-FE74-4184-A14C-EA339875A4E1}" srcOrd="3" destOrd="0" presId="urn:microsoft.com/office/officeart/2005/8/layout/lProcess3"/>
    <dgm:cxn modelId="{A75C5A1E-5F25-4963-A37D-CD89768F0D33}" type="presParOf" srcId="{D89C8711-40BD-4B3A-ADB0-2DC896B3A68B}" destId="{61226C69-382E-4E5A-8C13-F995F3C4A7FC}" srcOrd="4" destOrd="0" presId="urn:microsoft.com/office/officeart/2005/8/layout/lProcess3"/>
    <dgm:cxn modelId="{4C6DD32B-0898-4E34-B0BF-BA265F3EDC76}" type="presParOf" srcId="{61226C69-382E-4E5A-8C13-F995F3C4A7FC}" destId="{0389E0F1-B4A4-4AD5-A1C3-B945D67F3F1F}" srcOrd="0" destOrd="0" presId="urn:microsoft.com/office/officeart/2005/8/layout/lProcess3"/>
    <dgm:cxn modelId="{0EC91BCA-C368-4336-8F0F-F1F7980334A9}" type="presParOf" srcId="{D89C8711-40BD-4B3A-ADB0-2DC896B3A68B}" destId="{8CB877ED-7F47-4EBC-AE0F-DE572CE5D8A3}" srcOrd="5" destOrd="0" presId="urn:microsoft.com/office/officeart/2005/8/layout/lProcess3"/>
    <dgm:cxn modelId="{EB5D0D25-30E3-4B0A-B9A8-C835C81BAD36}" type="presParOf" srcId="{D89C8711-40BD-4B3A-ADB0-2DC896B3A68B}" destId="{4CA2EBF9-8143-4760-AC7D-514E6C9BF9BF}" srcOrd="6" destOrd="0" presId="urn:microsoft.com/office/officeart/2005/8/layout/lProcess3"/>
    <dgm:cxn modelId="{B3945EC3-A302-4D0C-9AA1-996C5E6768BF}" type="presParOf" srcId="{4CA2EBF9-8143-4760-AC7D-514E6C9BF9BF}" destId="{0BCF60D1-24CF-449D-AA5E-0C152E2A6399}" srcOrd="0" destOrd="0" presId="urn:microsoft.com/office/officeart/2005/8/layout/lProcess3"/>
    <dgm:cxn modelId="{DF413CFA-4CD2-4B97-9525-19C05D2D2906}" type="presParOf" srcId="{D89C8711-40BD-4B3A-ADB0-2DC896B3A68B}" destId="{72720874-0960-4FE7-81FE-46BA518DAAE2}" srcOrd="7" destOrd="0" presId="urn:microsoft.com/office/officeart/2005/8/layout/lProcess3"/>
    <dgm:cxn modelId="{A59E4E73-6B5A-4142-9F54-20B2DC8E462F}" type="presParOf" srcId="{D89C8711-40BD-4B3A-ADB0-2DC896B3A68B}" destId="{2A621A0D-EB97-4C1B-A7F4-435CC4E204CD}" srcOrd="8" destOrd="0" presId="urn:microsoft.com/office/officeart/2005/8/layout/lProcess3"/>
    <dgm:cxn modelId="{EBE79362-2C45-4405-8844-C5A4359FB23E}" type="presParOf" srcId="{2A621A0D-EB97-4C1B-A7F4-435CC4E204CD}" destId="{3F4AB424-E069-4277-83DC-1B93A0F8DA6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ED856-6F79-41F0-B644-ED06778DF40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</dgm:pt>
    <dgm:pt modelId="{7583A92D-84E2-4BC0-9F29-15AC1476BC66}">
      <dgm:prSet phldrT="[Text]"/>
      <dgm:spPr/>
      <dgm:t>
        <a:bodyPr/>
        <a:lstStyle/>
        <a:p>
          <a:pPr algn="ctr"/>
          <a:r>
            <a:rPr lang="en-GB" dirty="0"/>
            <a:t>Standardising historical data</a:t>
          </a:r>
        </a:p>
      </dgm:t>
    </dgm:pt>
    <dgm:pt modelId="{D8CCA2DF-A52C-4E36-8676-3170FE0C01B5}" type="parTrans" cxnId="{97E98682-46BE-4799-9634-C7755045BA78}">
      <dgm:prSet/>
      <dgm:spPr/>
      <dgm:t>
        <a:bodyPr/>
        <a:lstStyle/>
        <a:p>
          <a:pPr algn="ctr"/>
          <a:endParaRPr lang="en-GB"/>
        </a:p>
      </dgm:t>
    </dgm:pt>
    <dgm:pt modelId="{2E1CD2BF-B229-47D2-BE5A-934761B90FFA}" type="sibTrans" cxnId="{97E98682-46BE-4799-9634-C7755045BA78}">
      <dgm:prSet/>
      <dgm:spPr/>
      <dgm:t>
        <a:bodyPr/>
        <a:lstStyle/>
        <a:p>
          <a:pPr algn="ctr"/>
          <a:endParaRPr lang="en-GB"/>
        </a:p>
      </dgm:t>
    </dgm:pt>
    <dgm:pt modelId="{D0CB9145-7F63-41EC-8CC0-B18D2204603A}">
      <dgm:prSet phldrT="[Text]"/>
      <dgm:spPr/>
      <dgm:t>
        <a:bodyPr/>
        <a:lstStyle/>
        <a:p>
          <a:pPr algn="ctr"/>
          <a:r>
            <a:rPr lang="en-GB" dirty="0"/>
            <a:t>Building HRDL</a:t>
          </a:r>
        </a:p>
      </dgm:t>
    </dgm:pt>
    <dgm:pt modelId="{26047CFA-28AF-4F4E-AB22-183ADE327086}" type="par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4294CB98-3202-441D-8CA5-59A463A954CC}" type="sib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E1A66F34-F552-4311-A1A8-1553F62205C4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GB" dirty="0"/>
            <a:t>Translating historical texts</a:t>
          </a:r>
        </a:p>
      </dgm:t>
    </dgm:pt>
    <dgm:pt modelId="{0087D562-4CD4-4F2A-9F6E-8EA0148DD399}" type="parTrans" cxnId="{182C57C6-A7C6-4F7C-9D97-31E175049768}">
      <dgm:prSet/>
      <dgm:spPr/>
      <dgm:t>
        <a:bodyPr/>
        <a:lstStyle/>
        <a:p>
          <a:pPr algn="ctr"/>
          <a:endParaRPr lang="en-GB"/>
        </a:p>
      </dgm:t>
    </dgm:pt>
    <dgm:pt modelId="{2D0DC540-5D3F-49AB-848F-C98BA894A0DD}" type="sibTrans" cxnId="{182C57C6-A7C6-4F7C-9D97-31E175049768}">
      <dgm:prSet/>
      <dgm:spPr/>
      <dgm:t>
        <a:bodyPr/>
        <a:lstStyle/>
        <a:p>
          <a:pPr algn="ctr"/>
          <a:endParaRPr lang="en-GB"/>
        </a:p>
      </dgm:t>
    </dgm:pt>
    <dgm:pt modelId="{8E500C73-4E6D-4148-AE47-79BA4B6D922F}">
      <dgm:prSet phldrT="[Text]"/>
      <dgm:spPr/>
      <dgm:t>
        <a:bodyPr/>
        <a:lstStyle/>
        <a:p>
          <a:r>
            <a:rPr lang="en-GB" dirty="0"/>
            <a:t>Cleaning historical texts</a:t>
          </a:r>
        </a:p>
      </dgm:t>
    </dgm:pt>
    <dgm:pt modelId="{DE143A62-023C-4B92-9D75-376ED98C78D5}" type="parTrans" cxnId="{8A9EF3E4-4277-45F1-8428-28C9A969B55F}">
      <dgm:prSet/>
      <dgm:spPr/>
      <dgm:t>
        <a:bodyPr/>
        <a:lstStyle/>
        <a:p>
          <a:endParaRPr lang="en-GB"/>
        </a:p>
      </dgm:t>
    </dgm:pt>
    <dgm:pt modelId="{945E9DB0-F66E-43E3-BEE5-40643290925F}" type="sibTrans" cxnId="{8A9EF3E4-4277-45F1-8428-28C9A969B55F}">
      <dgm:prSet/>
      <dgm:spPr/>
      <dgm:t>
        <a:bodyPr/>
        <a:lstStyle/>
        <a:p>
          <a:endParaRPr lang="en-GB"/>
        </a:p>
      </dgm:t>
    </dgm:pt>
    <dgm:pt modelId="{0E880C1C-D3B8-4C1B-97AA-123F7344A70E}">
      <dgm:prSet phldrT="[Text]"/>
      <dgm:spPr/>
      <dgm:t>
        <a:bodyPr/>
        <a:lstStyle/>
        <a:p>
          <a:pPr algn="ctr"/>
          <a:r>
            <a:rPr lang="en-GB"/>
            <a:t>Analysing HRDL</a:t>
          </a:r>
          <a:endParaRPr lang="en-GB" dirty="0"/>
        </a:p>
      </dgm:t>
    </dgm:pt>
    <dgm:pt modelId="{555BC876-C395-4F85-ABE5-4DCC4859BF66}" type="parTrans" cxnId="{76F0FC0A-FE02-491A-9B28-FB3F99A76490}">
      <dgm:prSet/>
      <dgm:spPr/>
      <dgm:t>
        <a:bodyPr/>
        <a:lstStyle/>
        <a:p>
          <a:endParaRPr lang="en-GB"/>
        </a:p>
      </dgm:t>
    </dgm:pt>
    <dgm:pt modelId="{786A4B72-5466-4C7B-8A35-2DA9CCD8F7C2}" type="sibTrans" cxnId="{76F0FC0A-FE02-491A-9B28-FB3F99A76490}">
      <dgm:prSet/>
      <dgm:spPr/>
      <dgm:t>
        <a:bodyPr/>
        <a:lstStyle/>
        <a:p>
          <a:endParaRPr lang="en-GB"/>
        </a:p>
      </dgm:t>
    </dgm:pt>
    <dgm:pt modelId="{D89C8711-40BD-4B3A-ADB0-2DC896B3A68B}" type="pres">
      <dgm:prSet presAssocID="{396ED856-6F79-41F0-B644-ED06778DF40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3BB011-20BA-4267-AEE9-E41DCB749AA2}" type="pres">
      <dgm:prSet presAssocID="{8E500C73-4E6D-4148-AE47-79BA4B6D922F}" presName="horFlow" presStyleCnt="0"/>
      <dgm:spPr/>
    </dgm:pt>
    <dgm:pt modelId="{E0BF8142-3342-4D39-A092-CB8A88879961}" type="pres">
      <dgm:prSet presAssocID="{8E500C73-4E6D-4148-AE47-79BA4B6D922F}" presName="bigChev" presStyleLbl="node1" presStyleIdx="0" presStyleCnt="5"/>
      <dgm:spPr/>
    </dgm:pt>
    <dgm:pt modelId="{C00E1353-E4CD-4456-97BE-C3261AE41477}" type="pres">
      <dgm:prSet presAssocID="{8E500C73-4E6D-4148-AE47-79BA4B6D922F}" presName="vSp" presStyleCnt="0"/>
      <dgm:spPr/>
    </dgm:pt>
    <dgm:pt modelId="{AA701A7D-E9D1-462C-929D-0616C0D10669}" type="pres">
      <dgm:prSet presAssocID="{E1A66F34-F552-4311-A1A8-1553F62205C4}" presName="horFlow" presStyleCnt="0"/>
      <dgm:spPr/>
    </dgm:pt>
    <dgm:pt modelId="{43DC7E93-58D1-4CB2-839C-04C837C0E8A3}" type="pres">
      <dgm:prSet presAssocID="{E1A66F34-F552-4311-A1A8-1553F62205C4}" presName="bigChev" presStyleLbl="node1" presStyleIdx="1" presStyleCnt="5"/>
      <dgm:spPr/>
    </dgm:pt>
    <dgm:pt modelId="{0D8C874C-FE74-4184-A14C-EA339875A4E1}" type="pres">
      <dgm:prSet presAssocID="{E1A66F34-F552-4311-A1A8-1553F62205C4}" presName="vSp" presStyleCnt="0"/>
      <dgm:spPr/>
    </dgm:pt>
    <dgm:pt modelId="{61226C69-382E-4E5A-8C13-F995F3C4A7FC}" type="pres">
      <dgm:prSet presAssocID="{7583A92D-84E2-4BC0-9F29-15AC1476BC66}" presName="horFlow" presStyleCnt="0"/>
      <dgm:spPr/>
    </dgm:pt>
    <dgm:pt modelId="{0389E0F1-B4A4-4AD5-A1C3-B945D67F3F1F}" type="pres">
      <dgm:prSet presAssocID="{7583A92D-84E2-4BC0-9F29-15AC1476BC66}" presName="bigChev" presStyleLbl="node1" presStyleIdx="2" presStyleCnt="5"/>
      <dgm:spPr/>
    </dgm:pt>
    <dgm:pt modelId="{8CB877ED-7F47-4EBC-AE0F-DE572CE5D8A3}" type="pres">
      <dgm:prSet presAssocID="{7583A92D-84E2-4BC0-9F29-15AC1476BC66}" presName="vSp" presStyleCnt="0"/>
      <dgm:spPr/>
    </dgm:pt>
    <dgm:pt modelId="{4CA2EBF9-8143-4760-AC7D-514E6C9BF9BF}" type="pres">
      <dgm:prSet presAssocID="{D0CB9145-7F63-41EC-8CC0-B18D2204603A}" presName="horFlow" presStyleCnt="0"/>
      <dgm:spPr/>
    </dgm:pt>
    <dgm:pt modelId="{0BCF60D1-24CF-449D-AA5E-0C152E2A6399}" type="pres">
      <dgm:prSet presAssocID="{D0CB9145-7F63-41EC-8CC0-B18D2204603A}" presName="bigChev" presStyleLbl="node1" presStyleIdx="3" presStyleCnt="5"/>
      <dgm:spPr/>
    </dgm:pt>
    <dgm:pt modelId="{52F721DF-05EC-41C1-81D1-B2967301D910}" type="pres">
      <dgm:prSet presAssocID="{D0CB9145-7F63-41EC-8CC0-B18D2204603A}" presName="vSp" presStyleCnt="0"/>
      <dgm:spPr/>
    </dgm:pt>
    <dgm:pt modelId="{9665A3D3-A2D6-4087-A590-00835C7E0E28}" type="pres">
      <dgm:prSet presAssocID="{0E880C1C-D3B8-4C1B-97AA-123F7344A70E}" presName="horFlow" presStyleCnt="0"/>
      <dgm:spPr/>
    </dgm:pt>
    <dgm:pt modelId="{2B0BDD6D-6846-409A-A117-4602A4B0DB48}" type="pres">
      <dgm:prSet presAssocID="{0E880C1C-D3B8-4C1B-97AA-123F7344A70E}" presName="bigChev" presStyleLbl="node1" presStyleIdx="4" presStyleCnt="5"/>
      <dgm:spPr/>
    </dgm:pt>
  </dgm:ptLst>
  <dgm:cxnLst>
    <dgm:cxn modelId="{B896D507-7B42-43CC-9BB5-31DFF0E90DF1}" type="presOf" srcId="{8E500C73-4E6D-4148-AE47-79BA4B6D922F}" destId="{E0BF8142-3342-4D39-A092-CB8A88879961}" srcOrd="0" destOrd="0" presId="urn:microsoft.com/office/officeart/2005/8/layout/lProcess3"/>
    <dgm:cxn modelId="{76F0FC0A-FE02-491A-9B28-FB3F99A76490}" srcId="{396ED856-6F79-41F0-B644-ED06778DF40B}" destId="{0E880C1C-D3B8-4C1B-97AA-123F7344A70E}" srcOrd="4" destOrd="0" parTransId="{555BC876-C395-4F85-ABE5-4DCC4859BF66}" sibTransId="{786A4B72-5466-4C7B-8A35-2DA9CCD8F7C2}"/>
    <dgm:cxn modelId="{30F24F49-ACDE-4256-9D3C-378A946EA993}" type="presOf" srcId="{0E880C1C-D3B8-4C1B-97AA-123F7344A70E}" destId="{2B0BDD6D-6846-409A-A117-4602A4B0DB48}" srcOrd="0" destOrd="0" presId="urn:microsoft.com/office/officeart/2005/8/layout/lProcess3"/>
    <dgm:cxn modelId="{663BDF53-3E89-4EA6-8F49-0E9CBE58B637}" type="presOf" srcId="{E1A66F34-F552-4311-A1A8-1553F62205C4}" destId="{43DC7E93-58D1-4CB2-839C-04C837C0E8A3}" srcOrd="0" destOrd="0" presId="urn:microsoft.com/office/officeart/2005/8/layout/lProcess3"/>
    <dgm:cxn modelId="{B69E3278-5FCB-4864-911F-5E1C08A90393}" srcId="{396ED856-6F79-41F0-B644-ED06778DF40B}" destId="{D0CB9145-7F63-41EC-8CC0-B18D2204603A}" srcOrd="3" destOrd="0" parTransId="{26047CFA-28AF-4F4E-AB22-183ADE327086}" sibTransId="{4294CB98-3202-441D-8CA5-59A463A954CC}"/>
    <dgm:cxn modelId="{97E98682-46BE-4799-9634-C7755045BA78}" srcId="{396ED856-6F79-41F0-B644-ED06778DF40B}" destId="{7583A92D-84E2-4BC0-9F29-15AC1476BC66}" srcOrd="2" destOrd="0" parTransId="{D8CCA2DF-A52C-4E36-8676-3170FE0C01B5}" sibTransId="{2E1CD2BF-B229-47D2-BE5A-934761B90FFA}"/>
    <dgm:cxn modelId="{94213086-253B-46BF-958E-A1A289E1B4F3}" type="presOf" srcId="{D0CB9145-7F63-41EC-8CC0-B18D2204603A}" destId="{0BCF60D1-24CF-449D-AA5E-0C152E2A6399}" srcOrd="0" destOrd="0" presId="urn:microsoft.com/office/officeart/2005/8/layout/lProcess3"/>
    <dgm:cxn modelId="{A0676D91-5E37-434D-BBA6-D3EC07C3B659}" type="presOf" srcId="{7583A92D-84E2-4BC0-9F29-15AC1476BC66}" destId="{0389E0F1-B4A4-4AD5-A1C3-B945D67F3F1F}" srcOrd="0" destOrd="0" presId="urn:microsoft.com/office/officeart/2005/8/layout/lProcess3"/>
    <dgm:cxn modelId="{182C57C6-A7C6-4F7C-9D97-31E175049768}" srcId="{396ED856-6F79-41F0-B644-ED06778DF40B}" destId="{E1A66F34-F552-4311-A1A8-1553F62205C4}" srcOrd="1" destOrd="0" parTransId="{0087D562-4CD4-4F2A-9F6E-8EA0148DD399}" sibTransId="{2D0DC540-5D3F-49AB-848F-C98BA894A0DD}"/>
    <dgm:cxn modelId="{9E2414C7-E896-4356-89F9-32EC89D2E0F7}" type="presOf" srcId="{396ED856-6F79-41F0-B644-ED06778DF40B}" destId="{D89C8711-40BD-4B3A-ADB0-2DC896B3A68B}" srcOrd="0" destOrd="0" presId="urn:microsoft.com/office/officeart/2005/8/layout/lProcess3"/>
    <dgm:cxn modelId="{8A9EF3E4-4277-45F1-8428-28C9A969B55F}" srcId="{396ED856-6F79-41F0-B644-ED06778DF40B}" destId="{8E500C73-4E6D-4148-AE47-79BA4B6D922F}" srcOrd="0" destOrd="0" parTransId="{DE143A62-023C-4B92-9D75-376ED98C78D5}" sibTransId="{945E9DB0-F66E-43E3-BEE5-40643290925F}"/>
    <dgm:cxn modelId="{FB464DA0-BBF7-407C-B1B6-E61F4746B65C}" type="presParOf" srcId="{D89C8711-40BD-4B3A-ADB0-2DC896B3A68B}" destId="{683BB011-20BA-4267-AEE9-E41DCB749AA2}" srcOrd="0" destOrd="0" presId="urn:microsoft.com/office/officeart/2005/8/layout/lProcess3"/>
    <dgm:cxn modelId="{FBD3247B-C18A-4D91-8F04-85C821B0C221}" type="presParOf" srcId="{683BB011-20BA-4267-AEE9-E41DCB749AA2}" destId="{E0BF8142-3342-4D39-A092-CB8A88879961}" srcOrd="0" destOrd="0" presId="urn:microsoft.com/office/officeart/2005/8/layout/lProcess3"/>
    <dgm:cxn modelId="{966A3CEB-05DC-4E44-9101-FE90AE59EB1F}" type="presParOf" srcId="{D89C8711-40BD-4B3A-ADB0-2DC896B3A68B}" destId="{C00E1353-E4CD-4456-97BE-C3261AE41477}" srcOrd="1" destOrd="0" presId="urn:microsoft.com/office/officeart/2005/8/layout/lProcess3"/>
    <dgm:cxn modelId="{6F1A1561-5B3B-4B56-935F-FDA86C181C8D}" type="presParOf" srcId="{D89C8711-40BD-4B3A-ADB0-2DC896B3A68B}" destId="{AA701A7D-E9D1-462C-929D-0616C0D10669}" srcOrd="2" destOrd="0" presId="urn:microsoft.com/office/officeart/2005/8/layout/lProcess3"/>
    <dgm:cxn modelId="{7742F6D1-6BEB-4ECA-A07D-DF05866C0D49}" type="presParOf" srcId="{AA701A7D-E9D1-462C-929D-0616C0D10669}" destId="{43DC7E93-58D1-4CB2-839C-04C837C0E8A3}" srcOrd="0" destOrd="0" presId="urn:microsoft.com/office/officeart/2005/8/layout/lProcess3"/>
    <dgm:cxn modelId="{430F043C-DDE7-4CAA-B1C1-CBAE9145C2C6}" type="presParOf" srcId="{D89C8711-40BD-4B3A-ADB0-2DC896B3A68B}" destId="{0D8C874C-FE74-4184-A14C-EA339875A4E1}" srcOrd="3" destOrd="0" presId="urn:microsoft.com/office/officeart/2005/8/layout/lProcess3"/>
    <dgm:cxn modelId="{A75C5A1E-5F25-4963-A37D-CD89768F0D33}" type="presParOf" srcId="{D89C8711-40BD-4B3A-ADB0-2DC896B3A68B}" destId="{61226C69-382E-4E5A-8C13-F995F3C4A7FC}" srcOrd="4" destOrd="0" presId="urn:microsoft.com/office/officeart/2005/8/layout/lProcess3"/>
    <dgm:cxn modelId="{4C6DD32B-0898-4E34-B0BF-BA265F3EDC76}" type="presParOf" srcId="{61226C69-382E-4E5A-8C13-F995F3C4A7FC}" destId="{0389E0F1-B4A4-4AD5-A1C3-B945D67F3F1F}" srcOrd="0" destOrd="0" presId="urn:microsoft.com/office/officeart/2005/8/layout/lProcess3"/>
    <dgm:cxn modelId="{0EC91BCA-C368-4336-8F0F-F1F7980334A9}" type="presParOf" srcId="{D89C8711-40BD-4B3A-ADB0-2DC896B3A68B}" destId="{8CB877ED-7F47-4EBC-AE0F-DE572CE5D8A3}" srcOrd="5" destOrd="0" presId="urn:microsoft.com/office/officeart/2005/8/layout/lProcess3"/>
    <dgm:cxn modelId="{EB5D0D25-30E3-4B0A-B9A8-C835C81BAD36}" type="presParOf" srcId="{D89C8711-40BD-4B3A-ADB0-2DC896B3A68B}" destId="{4CA2EBF9-8143-4760-AC7D-514E6C9BF9BF}" srcOrd="6" destOrd="0" presId="urn:microsoft.com/office/officeart/2005/8/layout/lProcess3"/>
    <dgm:cxn modelId="{B3945EC3-A302-4D0C-9AA1-996C5E6768BF}" type="presParOf" srcId="{4CA2EBF9-8143-4760-AC7D-514E6C9BF9BF}" destId="{0BCF60D1-24CF-449D-AA5E-0C152E2A6399}" srcOrd="0" destOrd="0" presId="urn:microsoft.com/office/officeart/2005/8/layout/lProcess3"/>
    <dgm:cxn modelId="{2A7AD941-8F4F-4015-B239-407271DFEA90}" type="presParOf" srcId="{D89C8711-40BD-4B3A-ADB0-2DC896B3A68B}" destId="{52F721DF-05EC-41C1-81D1-B2967301D910}" srcOrd="7" destOrd="0" presId="urn:microsoft.com/office/officeart/2005/8/layout/lProcess3"/>
    <dgm:cxn modelId="{7E1E67D8-742F-4552-86D0-AE736108D5CF}" type="presParOf" srcId="{D89C8711-40BD-4B3A-ADB0-2DC896B3A68B}" destId="{9665A3D3-A2D6-4087-A590-00835C7E0E28}" srcOrd="8" destOrd="0" presId="urn:microsoft.com/office/officeart/2005/8/layout/lProcess3"/>
    <dgm:cxn modelId="{28568DB6-DD00-4E5F-AF6D-8EDE806D26A9}" type="presParOf" srcId="{9665A3D3-A2D6-4087-A590-00835C7E0E28}" destId="{2B0BDD6D-6846-409A-A117-4602A4B0DB4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6ED856-6F79-41F0-B644-ED06778DF40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</dgm:pt>
    <dgm:pt modelId="{7583A92D-84E2-4BC0-9F29-15AC1476BC66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GB" dirty="0"/>
            <a:t>Standardising historical data</a:t>
          </a:r>
        </a:p>
      </dgm:t>
    </dgm:pt>
    <dgm:pt modelId="{D8CCA2DF-A52C-4E36-8676-3170FE0C01B5}" type="parTrans" cxnId="{97E98682-46BE-4799-9634-C7755045BA78}">
      <dgm:prSet/>
      <dgm:spPr/>
      <dgm:t>
        <a:bodyPr/>
        <a:lstStyle/>
        <a:p>
          <a:pPr algn="ctr"/>
          <a:endParaRPr lang="en-GB"/>
        </a:p>
      </dgm:t>
    </dgm:pt>
    <dgm:pt modelId="{2E1CD2BF-B229-47D2-BE5A-934761B90FFA}" type="sibTrans" cxnId="{97E98682-46BE-4799-9634-C7755045BA78}">
      <dgm:prSet/>
      <dgm:spPr/>
      <dgm:t>
        <a:bodyPr/>
        <a:lstStyle/>
        <a:p>
          <a:pPr algn="ctr"/>
          <a:endParaRPr lang="en-GB"/>
        </a:p>
      </dgm:t>
    </dgm:pt>
    <dgm:pt modelId="{D0CB9145-7F63-41EC-8CC0-B18D2204603A}">
      <dgm:prSet phldrT="[Text]"/>
      <dgm:spPr/>
      <dgm:t>
        <a:bodyPr/>
        <a:lstStyle/>
        <a:p>
          <a:pPr algn="ctr"/>
          <a:r>
            <a:rPr lang="en-GB" dirty="0"/>
            <a:t>Building HRDL</a:t>
          </a:r>
        </a:p>
      </dgm:t>
    </dgm:pt>
    <dgm:pt modelId="{26047CFA-28AF-4F4E-AB22-183ADE327086}" type="par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4294CB98-3202-441D-8CA5-59A463A954CC}" type="sib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8E500C73-4E6D-4148-AE47-79BA4B6D922F}">
      <dgm:prSet phldrT="[Text]"/>
      <dgm:spPr/>
      <dgm:t>
        <a:bodyPr/>
        <a:lstStyle/>
        <a:p>
          <a:r>
            <a:rPr lang="en-GB" dirty="0"/>
            <a:t>Cleaning historical texts</a:t>
          </a:r>
        </a:p>
      </dgm:t>
    </dgm:pt>
    <dgm:pt modelId="{DE143A62-023C-4B92-9D75-376ED98C78D5}" type="parTrans" cxnId="{8A9EF3E4-4277-45F1-8428-28C9A969B55F}">
      <dgm:prSet/>
      <dgm:spPr/>
      <dgm:t>
        <a:bodyPr/>
        <a:lstStyle/>
        <a:p>
          <a:endParaRPr lang="en-GB"/>
        </a:p>
      </dgm:t>
    </dgm:pt>
    <dgm:pt modelId="{945E9DB0-F66E-43E3-BEE5-40643290925F}" type="sibTrans" cxnId="{8A9EF3E4-4277-45F1-8428-28C9A969B55F}">
      <dgm:prSet/>
      <dgm:spPr/>
      <dgm:t>
        <a:bodyPr/>
        <a:lstStyle/>
        <a:p>
          <a:endParaRPr lang="en-GB"/>
        </a:p>
      </dgm:t>
    </dgm:pt>
    <dgm:pt modelId="{36771C95-2B9B-4790-99F7-0D42D8BCC746}">
      <dgm:prSet phldrT="[Text]"/>
      <dgm:spPr/>
      <dgm:t>
        <a:bodyPr/>
        <a:lstStyle/>
        <a:p>
          <a:r>
            <a:rPr lang="en-GB" dirty="0"/>
            <a:t>Translating historical texts</a:t>
          </a:r>
        </a:p>
      </dgm:t>
    </dgm:pt>
    <dgm:pt modelId="{40A3E032-2062-4444-8998-7452606E0517}" type="parTrans" cxnId="{9B2F9B69-452B-419C-9B61-B46111CA038A}">
      <dgm:prSet/>
      <dgm:spPr/>
      <dgm:t>
        <a:bodyPr/>
        <a:lstStyle/>
        <a:p>
          <a:endParaRPr lang="en-GB"/>
        </a:p>
      </dgm:t>
    </dgm:pt>
    <dgm:pt modelId="{604A2F04-FFE4-4239-89F1-934A5CDEDDF5}" type="sibTrans" cxnId="{9B2F9B69-452B-419C-9B61-B46111CA038A}">
      <dgm:prSet/>
      <dgm:spPr/>
      <dgm:t>
        <a:bodyPr/>
        <a:lstStyle/>
        <a:p>
          <a:endParaRPr lang="en-GB"/>
        </a:p>
      </dgm:t>
    </dgm:pt>
    <dgm:pt modelId="{B826CB6C-4700-493E-B033-069F4E073EC9}">
      <dgm:prSet phldrT="[Text]"/>
      <dgm:spPr/>
      <dgm:t>
        <a:bodyPr/>
        <a:lstStyle/>
        <a:p>
          <a:pPr algn="ctr"/>
          <a:r>
            <a:rPr lang="en-GB"/>
            <a:t>Analysing HRDL</a:t>
          </a:r>
          <a:endParaRPr lang="en-GB" dirty="0"/>
        </a:p>
      </dgm:t>
    </dgm:pt>
    <dgm:pt modelId="{C93A0DFF-2C2F-494C-856D-E9D18F622FE7}" type="parTrans" cxnId="{9F30B087-0707-40A0-8945-FDFD69506143}">
      <dgm:prSet/>
      <dgm:spPr/>
      <dgm:t>
        <a:bodyPr/>
        <a:lstStyle/>
        <a:p>
          <a:endParaRPr lang="en-GB"/>
        </a:p>
      </dgm:t>
    </dgm:pt>
    <dgm:pt modelId="{47D98ACD-EEEA-4624-8560-9AB758A545A1}" type="sibTrans" cxnId="{9F30B087-0707-40A0-8945-FDFD69506143}">
      <dgm:prSet/>
      <dgm:spPr/>
      <dgm:t>
        <a:bodyPr/>
        <a:lstStyle/>
        <a:p>
          <a:endParaRPr lang="en-GB"/>
        </a:p>
      </dgm:t>
    </dgm:pt>
    <dgm:pt modelId="{D89C8711-40BD-4B3A-ADB0-2DC896B3A68B}" type="pres">
      <dgm:prSet presAssocID="{396ED856-6F79-41F0-B644-ED06778DF40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3BB011-20BA-4267-AEE9-E41DCB749AA2}" type="pres">
      <dgm:prSet presAssocID="{8E500C73-4E6D-4148-AE47-79BA4B6D922F}" presName="horFlow" presStyleCnt="0"/>
      <dgm:spPr/>
    </dgm:pt>
    <dgm:pt modelId="{E0BF8142-3342-4D39-A092-CB8A88879961}" type="pres">
      <dgm:prSet presAssocID="{8E500C73-4E6D-4148-AE47-79BA4B6D922F}" presName="bigChev" presStyleLbl="node1" presStyleIdx="0" presStyleCnt="5"/>
      <dgm:spPr/>
    </dgm:pt>
    <dgm:pt modelId="{C00E1353-E4CD-4456-97BE-C3261AE41477}" type="pres">
      <dgm:prSet presAssocID="{8E500C73-4E6D-4148-AE47-79BA4B6D922F}" presName="vSp" presStyleCnt="0"/>
      <dgm:spPr/>
    </dgm:pt>
    <dgm:pt modelId="{B6277889-3E43-4AD4-A9BE-4C2E72439B11}" type="pres">
      <dgm:prSet presAssocID="{36771C95-2B9B-4790-99F7-0D42D8BCC746}" presName="horFlow" presStyleCnt="0"/>
      <dgm:spPr/>
    </dgm:pt>
    <dgm:pt modelId="{A316A568-D1A7-4499-A76E-53EF3CCA9609}" type="pres">
      <dgm:prSet presAssocID="{36771C95-2B9B-4790-99F7-0D42D8BCC746}" presName="bigChev" presStyleLbl="node1" presStyleIdx="1" presStyleCnt="5"/>
      <dgm:spPr/>
    </dgm:pt>
    <dgm:pt modelId="{C5627609-F84E-41DA-A041-B9A1F8DFF5A6}" type="pres">
      <dgm:prSet presAssocID="{36771C95-2B9B-4790-99F7-0D42D8BCC746}" presName="vSp" presStyleCnt="0"/>
      <dgm:spPr/>
    </dgm:pt>
    <dgm:pt modelId="{61226C69-382E-4E5A-8C13-F995F3C4A7FC}" type="pres">
      <dgm:prSet presAssocID="{7583A92D-84E2-4BC0-9F29-15AC1476BC66}" presName="horFlow" presStyleCnt="0"/>
      <dgm:spPr/>
    </dgm:pt>
    <dgm:pt modelId="{0389E0F1-B4A4-4AD5-A1C3-B945D67F3F1F}" type="pres">
      <dgm:prSet presAssocID="{7583A92D-84E2-4BC0-9F29-15AC1476BC66}" presName="bigChev" presStyleLbl="node1" presStyleIdx="2" presStyleCnt="5"/>
      <dgm:spPr/>
    </dgm:pt>
    <dgm:pt modelId="{8CB877ED-7F47-4EBC-AE0F-DE572CE5D8A3}" type="pres">
      <dgm:prSet presAssocID="{7583A92D-84E2-4BC0-9F29-15AC1476BC66}" presName="vSp" presStyleCnt="0"/>
      <dgm:spPr/>
    </dgm:pt>
    <dgm:pt modelId="{4CA2EBF9-8143-4760-AC7D-514E6C9BF9BF}" type="pres">
      <dgm:prSet presAssocID="{D0CB9145-7F63-41EC-8CC0-B18D2204603A}" presName="horFlow" presStyleCnt="0"/>
      <dgm:spPr/>
    </dgm:pt>
    <dgm:pt modelId="{0BCF60D1-24CF-449D-AA5E-0C152E2A6399}" type="pres">
      <dgm:prSet presAssocID="{D0CB9145-7F63-41EC-8CC0-B18D2204603A}" presName="bigChev" presStyleLbl="node1" presStyleIdx="3" presStyleCnt="5"/>
      <dgm:spPr/>
    </dgm:pt>
    <dgm:pt modelId="{E0A1E3B6-F8D9-4BDD-985B-2D2EA10FD49F}" type="pres">
      <dgm:prSet presAssocID="{D0CB9145-7F63-41EC-8CC0-B18D2204603A}" presName="vSp" presStyleCnt="0"/>
      <dgm:spPr/>
    </dgm:pt>
    <dgm:pt modelId="{DBAF7051-5B15-4833-8C34-8A80DBADB195}" type="pres">
      <dgm:prSet presAssocID="{B826CB6C-4700-493E-B033-069F4E073EC9}" presName="horFlow" presStyleCnt="0"/>
      <dgm:spPr/>
    </dgm:pt>
    <dgm:pt modelId="{18D162E7-30CA-4829-849C-8902F8AE92CF}" type="pres">
      <dgm:prSet presAssocID="{B826CB6C-4700-493E-B033-069F4E073EC9}" presName="bigChev" presStyleLbl="node1" presStyleIdx="4" presStyleCnt="5"/>
      <dgm:spPr/>
    </dgm:pt>
  </dgm:ptLst>
  <dgm:cxnLst>
    <dgm:cxn modelId="{B896D507-7B42-43CC-9BB5-31DFF0E90DF1}" type="presOf" srcId="{8E500C73-4E6D-4148-AE47-79BA4B6D922F}" destId="{E0BF8142-3342-4D39-A092-CB8A88879961}" srcOrd="0" destOrd="0" presId="urn:microsoft.com/office/officeart/2005/8/layout/lProcess3"/>
    <dgm:cxn modelId="{E42C8423-02EE-4DD1-8B30-0DD78C748442}" type="presOf" srcId="{B826CB6C-4700-493E-B033-069F4E073EC9}" destId="{18D162E7-30CA-4829-849C-8902F8AE92CF}" srcOrd="0" destOrd="0" presId="urn:microsoft.com/office/officeart/2005/8/layout/lProcess3"/>
    <dgm:cxn modelId="{9B2F9B69-452B-419C-9B61-B46111CA038A}" srcId="{396ED856-6F79-41F0-B644-ED06778DF40B}" destId="{36771C95-2B9B-4790-99F7-0D42D8BCC746}" srcOrd="1" destOrd="0" parTransId="{40A3E032-2062-4444-8998-7452606E0517}" sibTransId="{604A2F04-FFE4-4239-89F1-934A5CDEDDF5}"/>
    <dgm:cxn modelId="{13ACC077-8477-4758-9B8A-9399CE7B17BC}" type="presOf" srcId="{36771C95-2B9B-4790-99F7-0D42D8BCC746}" destId="{A316A568-D1A7-4499-A76E-53EF3CCA9609}" srcOrd="0" destOrd="0" presId="urn:microsoft.com/office/officeart/2005/8/layout/lProcess3"/>
    <dgm:cxn modelId="{B69E3278-5FCB-4864-911F-5E1C08A90393}" srcId="{396ED856-6F79-41F0-B644-ED06778DF40B}" destId="{D0CB9145-7F63-41EC-8CC0-B18D2204603A}" srcOrd="3" destOrd="0" parTransId="{26047CFA-28AF-4F4E-AB22-183ADE327086}" sibTransId="{4294CB98-3202-441D-8CA5-59A463A954CC}"/>
    <dgm:cxn modelId="{97E98682-46BE-4799-9634-C7755045BA78}" srcId="{396ED856-6F79-41F0-B644-ED06778DF40B}" destId="{7583A92D-84E2-4BC0-9F29-15AC1476BC66}" srcOrd="2" destOrd="0" parTransId="{D8CCA2DF-A52C-4E36-8676-3170FE0C01B5}" sibTransId="{2E1CD2BF-B229-47D2-BE5A-934761B90FFA}"/>
    <dgm:cxn modelId="{94213086-253B-46BF-958E-A1A289E1B4F3}" type="presOf" srcId="{D0CB9145-7F63-41EC-8CC0-B18D2204603A}" destId="{0BCF60D1-24CF-449D-AA5E-0C152E2A6399}" srcOrd="0" destOrd="0" presId="urn:microsoft.com/office/officeart/2005/8/layout/lProcess3"/>
    <dgm:cxn modelId="{9F30B087-0707-40A0-8945-FDFD69506143}" srcId="{396ED856-6F79-41F0-B644-ED06778DF40B}" destId="{B826CB6C-4700-493E-B033-069F4E073EC9}" srcOrd="4" destOrd="0" parTransId="{C93A0DFF-2C2F-494C-856D-E9D18F622FE7}" sibTransId="{47D98ACD-EEEA-4624-8560-9AB758A545A1}"/>
    <dgm:cxn modelId="{A0676D91-5E37-434D-BBA6-D3EC07C3B659}" type="presOf" srcId="{7583A92D-84E2-4BC0-9F29-15AC1476BC66}" destId="{0389E0F1-B4A4-4AD5-A1C3-B945D67F3F1F}" srcOrd="0" destOrd="0" presId="urn:microsoft.com/office/officeart/2005/8/layout/lProcess3"/>
    <dgm:cxn modelId="{9E2414C7-E896-4356-89F9-32EC89D2E0F7}" type="presOf" srcId="{396ED856-6F79-41F0-B644-ED06778DF40B}" destId="{D89C8711-40BD-4B3A-ADB0-2DC896B3A68B}" srcOrd="0" destOrd="0" presId="urn:microsoft.com/office/officeart/2005/8/layout/lProcess3"/>
    <dgm:cxn modelId="{8A9EF3E4-4277-45F1-8428-28C9A969B55F}" srcId="{396ED856-6F79-41F0-B644-ED06778DF40B}" destId="{8E500C73-4E6D-4148-AE47-79BA4B6D922F}" srcOrd="0" destOrd="0" parTransId="{DE143A62-023C-4B92-9D75-376ED98C78D5}" sibTransId="{945E9DB0-F66E-43E3-BEE5-40643290925F}"/>
    <dgm:cxn modelId="{FB464DA0-BBF7-407C-B1B6-E61F4746B65C}" type="presParOf" srcId="{D89C8711-40BD-4B3A-ADB0-2DC896B3A68B}" destId="{683BB011-20BA-4267-AEE9-E41DCB749AA2}" srcOrd="0" destOrd="0" presId="urn:microsoft.com/office/officeart/2005/8/layout/lProcess3"/>
    <dgm:cxn modelId="{FBD3247B-C18A-4D91-8F04-85C821B0C221}" type="presParOf" srcId="{683BB011-20BA-4267-AEE9-E41DCB749AA2}" destId="{E0BF8142-3342-4D39-A092-CB8A88879961}" srcOrd="0" destOrd="0" presId="urn:microsoft.com/office/officeart/2005/8/layout/lProcess3"/>
    <dgm:cxn modelId="{966A3CEB-05DC-4E44-9101-FE90AE59EB1F}" type="presParOf" srcId="{D89C8711-40BD-4B3A-ADB0-2DC896B3A68B}" destId="{C00E1353-E4CD-4456-97BE-C3261AE41477}" srcOrd="1" destOrd="0" presId="urn:microsoft.com/office/officeart/2005/8/layout/lProcess3"/>
    <dgm:cxn modelId="{F091CB4A-415E-4499-B9CC-E6CF96BB3ABA}" type="presParOf" srcId="{D89C8711-40BD-4B3A-ADB0-2DC896B3A68B}" destId="{B6277889-3E43-4AD4-A9BE-4C2E72439B11}" srcOrd="2" destOrd="0" presId="urn:microsoft.com/office/officeart/2005/8/layout/lProcess3"/>
    <dgm:cxn modelId="{7B13483B-FB78-4299-8F56-273D6F1C953B}" type="presParOf" srcId="{B6277889-3E43-4AD4-A9BE-4C2E72439B11}" destId="{A316A568-D1A7-4499-A76E-53EF3CCA9609}" srcOrd="0" destOrd="0" presId="urn:microsoft.com/office/officeart/2005/8/layout/lProcess3"/>
    <dgm:cxn modelId="{049FFD16-59B5-40B7-B340-D91D3E16150F}" type="presParOf" srcId="{D89C8711-40BD-4B3A-ADB0-2DC896B3A68B}" destId="{C5627609-F84E-41DA-A041-B9A1F8DFF5A6}" srcOrd="3" destOrd="0" presId="urn:microsoft.com/office/officeart/2005/8/layout/lProcess3"/>
    <dgm:cxn modelId="{A75C5A1E-5F25-4963-A37D-CD89768F0D33}" type="presParOf" srcId="{D89C8711-40BD-4B3A-ADB0-2DC896B3A68B}" destId="{61226C69-382E-4E5A-8C13-F995F3C4A7FC}" srcOrd="4" destOrd="0" presId="urn:microsoft.com/office/officeart/2005/8/layout/lProcess3"/>
    <dgm:cxn modelId="{4C6DD32B-0898-4E34-B0BF-BA265F3EDC76}" type="presParOf" srcId="{61226C69-382E-4E5A-8C13-F995F3C4A7FC}" destId="{0389E0F1-B4A4-4AD5-A1C3-B945D67F3F1F}" srcOrd="0" destOrd="0" presId="urn:microsoft.com/office/officeart/2005/8/layout/lProcess3"/>
    <dgm:cxn modelId="{0EC91BCA-C368-4336-8F0F-F1F7980334A9}" type="presParOf" srcId="{D89C8711-40BD-4B3A-ADB0-2DC896B3A68B}" destId="{8CB877ED-7F47-4EBC-AE0F-DE572CE5D8A3}" srcOrd="5" destOrd="0" presId="urn:microsoft.com/office/officeart/2005/8/layout/lProcess3"/>
    <dgm:cxn modelId="{EB5D0D25-30E3-4B0A-B9A8-C835C81BAD36}" type="presParOf" srcId="{D89C8711-40BD-4B3A-ADB0-2DC896B3A68B}" destId="{4CA2EBF9-8143-4760-AC7D-514E6C9BF9BF}" srcOrd="6" destOrd="0" presId="urn:microsoft.com/office/officeart/2005/8/layout/lProcess3"/>
    <dgm:cxn modelId="{B3945EC3-A302-4D0C-9AA1-996C5E6768BF}" type="presParOf" srcId="{4CA2EBF9-8143-4760-AC7D-514E6C9BF9BF}" destId="{0BCF60D1-24CF-449D-AA5E-0C152E2A6399}" srcOrd="0" destOrd="0" presId="urn:microsoft.com/office/officeart/2005/8/layout/lProcess3"/>
    <dgm:cxn modelId="{833A44ED-9341-4B80-8A88-700AA13E9605}" type="presParOf" srcId="{D89C8711-40BD-4B3A-ADB0-2DC896B3A68B}" destId="{E0A1E3B6-F8D9-4BDD-985B-2D2EA10FD49F}" srcOrd="7" destOrd="0" presId="urn:microsoft.com/office/officeart/2005/8/layout/lProcess3"/>
    <dgm:cxn modelId="{398AE637-D737-4B9F-AE8D-7D70A7D7EF6B}" type="presParOf" srcId="{D89C8711-40BD-4B3A-ADB0-2DC896B3A68B}" destId="{DBAF7051-5B15-4833-8C34-8A80DBADB195}" srcOrd="8" destOrd="0" presId="urn:microsoft.com/office/officeart/2005/8/layout/lProcess3"/>
    <dgm:cxn modelId="{31A78806-6997-4B89-A5FF-FF79EA8DCECE}" type="presParOf" srcId="{DBAF7051-5B15-4833-8C34-8A80DBADB195}" destId="{18D162E7-30CA-4829-849C-8902F8AE92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B60E4-0C02-4B03-ABEA-9A10B6914D48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1A73D2A-C5F4-4834-8A7E-F26C48733DE6}">
      <dgm:prSet phldrT="[Text]" custT="1"/>
      <dgm:spPr/>
      <dgm:t>
        <a:bodyPr/>
        <a:lstStyle/>
        <a:p>
          <a:r>
            <a:rPr lang="en-GB" sz="3600" dirty="0"/>
            <a:t>Texts Collected</a:t>
          </a:r>
        </a:p>
      </dgm:t>
    </dgm:pt>
    <dgm:pt modelId="{165C919A-5C8C-4901-BAA4-A7DFDD753B7B}" type="parTrans" cxnId="{3FB5224A-0916-471F-B06E-1A2ACD1AB6C9}">
      <dgm:prSet/>
      <dgm:spPr/>
      <dgm:t>
        <a:bodyPr/>
        <a:lstStyle/>
        <a:p>
          <a:endParaRPr lang="en-GB"/>
        </a:p>
      </dgm:t>
    </dgm:pt>
    <dgm:pt modelId="{41B7CAAC-81F7-43F5-8431-3C8418A2888E}" type="sibTrans" cxnId="{3FB5224A-0916-471F-B06E-1A2ACD1AB6C9}">
      <dgm:prSet/>
      <dgm:spPr/>
      <dgm:t>
        <a:bodyPr/>
        <a:lstStyle/>
        <a:p>
          <a:endParaRPr lang="en-GB"/>
        </a:p>
      </dgm:t>
    </dgm:pt>
    <dgm:pt modelId="{C7EEA4CA-FAD4-4909-A96E-C89F7471719A}">
      <dgm:prSet phldrT="[Text]"/>
      <dgm:spPr/>
      <dgm:t>
        <a:bodyPr/>
        <a:lstStyle/>
        <a:p>
          <a:r>
            <a:rPr lang="en-GB" dirty="0"/>
            <a:t>Handlist</a:t>
          </a:r>
        </a:p>
      </dgm:t>
    </dgm:pt>
    <dgm:pt modelId="{FB4566B2-E95E-4C8F-8F66-5607F6B6358A}" type="parTrans" cxnId="{387E6189-1C4E-4925-AC24-2E7D029354D1}">
      <dgm:prSet/>
      <dgm:spPr/>
      <dgm:t>
        <a:bodyPr/>
        <a:lstStyle/>
        <a:p>
          <a:endParaRPr lang="en-GB"/>
        </a:p>
      </dgm:t>
    </dgm:pt>
    <dgm:pt modelId="{80390C9B-573E-4AEF-9790-E4188A1DC678}" type="sibTrans" cxnId="{387E6189-1C4E-4925-AC24-2E7D029354D1}">
      <dgm:prSet/>
      <dgm:spPr/>
      <dgm:t>
        <a:bodyPr/>
        <a:lstStyle/>
        <a:p>
          <a:endParaRPr lang="en-GB"/>
        </a:p>
      </dgm:t>
    </dgm:pt>
    <dgm:pt modelId="{EF4F3689-47CB-46C6-BA43-1EDC51BBC398}">
      <dgm:prSet phldrT="[Text]"/>
      <dgm:spPr/>
      <dgm:t>
        <a:bodyPr/>
        <a:lstStyle/>
        <a:p>
          <a:r>
            <a:rPr lang="en-GB" dirty="0"/>
            <a:t>Family Folders</a:t>
          </a:r>
        </a:p>
      </dgm:t>
    </dgm:pt>
    <dgm:pt modelId="{FB1796B5-8757-481D-8E48-988A1CAB686B}" type="parTrans" cxnId="{32943356-E235-4C52-8A40-95744E7A566B}">
      <dgm:prSet/>
      <dgm:spPr/>
      <dgm:t>
        <a:bodyPr/>
        <a:lstStyle/>
        <a:p>
          <a:endParaRPr lang="en-GB"/>
        </a:p>
      </dgm:t>
    </dgm:pt>
    <dgm:pt modelId="{2A839FC0-DAA4-447D-A023-56FB3DBD38B0}" type="sibTrans" cxnId="{32943356-E235-4C52-8A40-95744E7A566B}">
      <dgm:prSet/>
      <dgm:spPr/>
      <dgm:t>
        <a:bodyPr/>
        <a:lstStyle/>
        <a:p>
          <a:endParaRPr lang="en-GB"/>
        </a:p>
      </dgm:t>
    </dgm:pt>
    <dgm:pt modelId="{4BDD2660-35C3-4409-A9C8-B423AE5D2DEE}">
      <dgm:prSet phldrT="[Text]" custT="1"/>
      <dgm:spPr/>
      <dgm:t>
        <a:bodyPr/>
        <a:lstStyle/>
        <a:p>
          <a:r>
            <a:rPr lang="en-GB" sz="3600" dirty="0"/>
            <a:t>Extracts Created</a:t>
          </a:r>
        </a:p>
      </dgm:t>
    </dgm:pt>
    <dgm:pt modelId="{514D7327-236C-4B68-96CE-858A0A111BD1}" type="parTrans" cxnId="{D758D0B1-C0F6-4B4B-BC59-095DC80619F9}">
      <dgm:prSet/>
      <dgm:spPr/>
      <dgm:t>
        <a:bodyPr/>
        <a:lstStyle/>
        <a:p>
          <a:endParaRPr lang="en-GB"/>
        </a:p>
      </dgm:t>
    </dgm:pt>
    <dgm:pt modelId="{2B94F1FC-8C8A-4D5C-A233-80D17D617A7C}" type="sibTrans" cxnId="{D758D0B1-C0F6-4B4B-BC59-095DC80619F9}">
      <dgm:prSet/>
      <dgm:spPr/>
      <dgm:t>
        <a:bodyPr/>
        <a:lstStyle/>
        <a:p>
          <a:endParaRPr lang="en-GB"/>
        </a:p>
      </dgm:t>
    </dgm:pt>
    <dgm:pt modelId="{7577A57E-857C-4EB6-BB14-9011A0093D85}">
      <dgm:prSet phldrT="[Text]"/>
      <dgm:spPr/>
      <dgm:t>
        <a:bodyPr/>
        <a:lstStyle/>
        <a:p>
          <a:r>
            <a:rPr lang="en-GB" dirty="0"/>
            <a:t>AstroGrep/Extract</a:t>
          </a:r>
        </a:p>
      </dgm:t>
    </dgm:pt>
    <dgm:pt modelId="{6C083C73-0F52-4450-B63B-395442D1FC28}" type="parTrans" cxnId="{750B1936-E749-42DD-9EFD-6B94739E63FC}">
      <dgm:prSet/>
      <dgm:spPr/>
      <dgm:t>
        <a:bodyPr/>
        <a:lstStyle/>
        <a:p>
          <a:endParaRPr lang="en-GB"/>
        </a:p>
      </dgm:t>
    </dgm:pt>
    <dgm:pt modelId="{E023B9B5-EFDB-4F95-B68E-876438485083}" type="sibTrans" cxnId="{750B1936-E749-42DD-9EFD-6B94739E63FC}">
      <dgm:prSet/>
      <dgm:spPr/>
      <dgm:t>
        <a:bodyPr/>
        <a:lstStyle/>
        <a:p>
          <a:endParaRPr lang="en-GB"/>
        </a:p>
      </dgm:t>
    </dgm:pt>
    <dgm:pt modelId="{BC2F294B-C296-48B5-ADDD-4208BE57F31E}">
      <dgm:prSet phldrT="[Text]"/>
      <dgm:spPr/>
      <dgm:t>
        <a:bodyPr/>
        <a:lstStyle/>
        <a:p>
          <a:r>
            <a:rPr lang="en-GB" dirty="0"/>
            <a:t>Translated</a:t>
          </a:r>
        </a:p>
      </dgm:t>
    </dgm:pt>
    <dgm:pt modelId="{4467D538-9D3C-4D52-A886-ABA177F3173A}" type="parTrans" cxnId="{13485FE4-8F35-4C72-AE5F-3405CBDC4D58}">
      <dgm:prSet/>
      <dgm:spPr/>
      <dgm:t>
        <a:bodyPr/>
        <a:lstStyle/>
        <a:p>
          <a:endParaRPr lang="en-GB"/>
        </a:p>
      </dgm:t>
    </dgm:pt>
    <dgm:pt modelId="{616FC76C-769A-49B9-9CD7-2329D5DEF57B}" type="sibTrans" cxnId="{13485FE4-8F35-4C72-AE5F-3405CBDC4D58}">
      <dgm:prSet/>
      <dgm:spPr/>
      <dgm:t>
        <a:bodyPr/>
        <a:lstStyle/>
        <a:p>
          <a:endParaRPr lang="en-GB"/>
        </a:p>
      </dgm:t>
    </dgm:pt>
    <dgm:pt modelId="{6B277B40-E154-42A9-9249-E45DE2E8E025}">
      <dgm:prSet phldrT="[Text]"/>
      <dgm:spPr/>
      <dgm:t>
        <a:bodyPr/>
        <a:lstStyle/>
        <a:p>
          <a:r>
            <a:rPr lang="en-GB"/>
            <a:t>Webscraping</a:t>
          </a:r>
          <a:endParaRPr lang="en-GB" dirty="0"/>
        </a:p>
      </dgm:t>
    </dgm:pt>
    <dgm:pt modelId="{CA460532-0D91-4C60-981D-501855E42F1A}" type="parTrans" cxnId="{2DA2199D-F5FB-4911-9620-208DAAF1FB63}">
      <dgm:prSet/>
      <dgm:spPr/>
      <dgm:t>
        <a:bodyPr/>
        <a:lstStyle/>
        <a:p>
          <a:endParaRPr lang="en-GB"/>
        </a:p>
      </dgm:t>
    </dgm:pt>
    <dgm:pt modelId="{548DC335-BB64-4755-A2A6-08F08044792D}" type="sibTrans" cxnId="{2DA2199D-F5FB-4911-9620-208DAAF1FB63}">
      <dgm:prSet/>
      <dgm:spPr/>
      <dgm:t>
        <a:bodyPr/>
        <a:lstStyle/>
        <a:p>
          <a:endParaRPr lang="en-GB"/>
        </a:p>
      </dgm:t>
    </dgm:pt>
    <dgm:pt modelId="{1AA5727F-7EEA-4A6C-983F-066A13A4B223}">
      <dgm:prSet phldrT="[Text]"/>
      <dgm:spPr/>
      <dgm:t>
        <a:bodyPr/>
        <a:lstStyle/>
        <a:p>
          <a:r>
            <a:rPr lang="en-GB" dirty="0"/>
            <a:t>TXT</a:t>
          </a:r>
        </a:p>
      </dgm:t>
    </dgm:pt>
    <dgm:pt modelId="{437DF27D-D61C-4F40-BAE3-98098718C98B}" type="parTrans" cxnId="{111AAEFE-A6A9-45E1-A82D-61A5FF8DA9CB}">
      <dgm:prSet/>
      <dgm:spPr/>
      <dgm:t>
        <a:bodyPr/>
        <a:lstStyle/>
        <a:p>
          <a:endParaRPr lang="en-GB"/>
        </a:p>
      </dgm:t>
    </dgm:pt>
    <dgm:pt modelId="{EF0F1473-7919-44B0-81CF-AAA84DEA1A9B}" type="sibTrans" cxnId="{111AAEFE-A6A9-45E1-A82D-61A5FF8DA9CB}">
      <dgm:prSet/>
      <dgm:spPr/>
      <dgm:t>
        <a:bodyPr/>
        <a:lstStyle/>
        <a:p>
          <a:endParaRPr lang="en-GB"/>
        </a:p>
      </dgm:t>
    </dgm:pt>
    <dgm:pt modelId="{EA427E3F-6601-424E-A6F4-001EF34410BA}">
      <dgm:prSet phldrT="[Text]" custT="1"/>
      <dgm:spPr/>
      <dgm:t>
        <a:bodyPr/>
        <a:lstStyle/>
        <a:p>
          <a:r>
            <a:rPr lang="en-GB" sz="3600" dirty="0">
              <a:solidFill>
                <a:schemeClr val="tx1"/>
              </a:solidFill>
            </a:rPr>
            <a:t>Library Populated</a:t>
          </a:r>
        </a:p>
      </dgm:t>
    </dgm:pt>
    <dgm:pt modelId="{BE4A8864-5751-4C83-82B6-2E83FA1E5B00}" type="parTrans" cxnId="{9402B75E-5F02-4274-8418-B8C3562FDC79}">
      <dgm:prSet/>
      <dgm:spPr/>
      <dgm:t>
        <a:bodyPr/>
        <a:lstStyle/>
        <a:p>
          <a:endParaRPr lang="en-GB"/>
        </a:p>
      </dgm:t>
    </dgm:pt>
    <dgm:pt modelId="{A46042AA-F775-41BB-B8EE-D90ED565AC63}" type="sibTrans" cxnId="{9402B75E-5F02-4274-8418-B8C3562FDC79}">
      <dgm:prSet/>
      <dgm:spPr/>
      <dgm:t>
        <a:bodyPr/>
        <a:lstStyle/>
        <a:p>
          <a:endParaRPr lang="en-GB"/>
        </a:p>
      </dgm:t>
    </dgm:pt>
    <dgm:pt modelId="{FA472914-B5BD-4EC8-A696-4EA919B0B7F9}">
      <dgm:prSet phldrT="[Text]"/>
      <dgm:spPr/>
      <dgm:t>
        <a:bodyPr/>
        <a:lstStyle/>
        <a:p>
          <a:r>
            <a:rPr lang="en-GB" dirty="0"/>
            <a:t>Files uploaded</a:t>
          </a:r>
        </a:p>
      </dgm:t>
    </dgm:pt>
    <dgm:pt modelId="{A7385C4F-925E-4D20-8849-10D267C046D1}" type="parTrans" cxnId="{BC5835CD-0266-4829-A011-3BDFB23D13EE}">
      <dgm:prSet/>
      <dgm:spPr/>
      <dgm:t>
        <a:bodyPr/>
        <a:lstStyle/>
        <a:p>
          <a:endParaRPr lang="en-GB"/>
        </a:p>
      </dgm:t>
    </dgm:pt>
    <dgm:pt modelId="{782EF859-3A2F-4150-B925-1CF5B955F63C}" type="sibTrans" cxnId="{BC5835CD-0266-4829-A011-3BDFB23D13EE}">
      <dgm:prSet/>
      <dgm:spPr/>
      <dgm:t>
        <a:bodyPr/>
        <a:lstStyle/>
        <a:p>
          <a:endParaRPr lang="en-GB"/>
        </a:p>
      </dgm:t>
    </dgm:pt>
    <dgm:pt modelId="{A5B7FCBF-C55D-4833-9F13-529631516B14}">
      <dgm:prSet phldrT="[Text]"/>
      <dgm:spPr/>
      <dgm:t>
        <a:bodyPr/>
        <a:lstStyle/>
        <a:p>
          <a:r>
            <a:rPr lang="en-GB" dirty="0"/>
            <a:t>Metadata standardised</a:t>
          </a:r>
        </a:p>
      </dgm:t>
    </dgm:pt>
    <dgm:pt modelId="{0BBF794E-3D24-464F-83DE-2072D42B465F}" type="parTrans" cxnId="{7746F6E6-FDB8-4BF5-8FDA-2248AC277178}">
      <dgm:prSet/>
      <dgm:spPr/>
      <dgm:t>
        <a:bodyPr/>
        <a:lstStyle/>
        <a:p>
          <a:endParaRPr lang="en-GB"/>
        </a:p>
      </dgm:t>
    </dgm:pt>
    <dgm:pt modelId="{3316515F-C5F6-4892-9E06-FEC45F5479FC}" type="sibTrans" cxnId="{7746F6E6-FDB8-4BF5-8FDA-2248AC277178}">
      <dgm:prSet/>
      <dgm:spPr/>
      <dgm:t>
        <a:bodyPr/>
        <a:lstStyle/>
        <a:p>
          <a:endParaRPr lang="en-GB"/>
        </a:p>
      </dgm:t>
    </dgm:pt>
    <dgm:pt modelId="{6D7EE61B-2B1B-4689-AD62-E13D0CB35B02}">
      <dgm:prSet phldrT="[Text]"/>
      <dgm:spPr/>
      <dgm:t>
        <a:bodyPr/>
        <a:lstStyle/>
        <a:p>
          <a:r>
            <a:rPr lang="en-GB" dirty="0"/>
            <a:t>Cleaned</a:t>
          </a:r>
        </a:p>
      </dgm:t>
    </dgm:pt>
    <dgm:pt modelId="{AE0D7307-349C-41FD-865A-E9FA55CCEE98}" type="parTrans" cxnId="{3471F4EF-B4D5-445C-A38F-65884A9E3F96}">
      <dgm:prSet/>
      <dgm:spPr/>
      <dgm:t>
        <a:bodyPr/>
        <a:lstStyle/>
        <a:p>
          <a:endParaRPr lang="en-GB"/>
        </a:p>
      </dgm:t>
    </dgm:pt>
    <dgm:pt modelId="{B1AE0398-415D-45B8-9642-4D5D111B4759}" type="sibTrans" cxnId="{3471F4EF-B4D5-445C-A38F-65884A9E3F96}">
      <dgm:prSet/>
      <dgm:spPr/>
      <dgm:t>
        <a:bodyPr/>
        <a:lstStyle/>
        <a:p>
          <a:endParaRPr lang="en-GB"/>
        </a:p>
      </dgm:t>
    </dgm:pt>
    <dgm:pt modelId="{B58407A4-CAC4-4836-B8B2-12CAE7AA3218}">
      <dgm:prSet phldrT="[Text]"/>
      <dgm:spPr/>
      <dgm:t>
        <a:bodyPr/>
        <a:lstStyle/>
        <a:p>
          <a:r>
            <a:rPr lang="en-GB"/>
            <a:t>Metadata (Tracker)</a:t>
          </a:r>
          <a:endParaRPr lang="en-GB" dirty="0"/>
        </a:p>
      </dgm:t>
    </dgm:pt>
    <dgm:pt modelId="{D4560749-BC7E-491D-8544-E2A56F289222}" type="parTrans" cxnId="{A0746163-0232-4E84-A134-6C099B5BAC1A}">
      <dgm:prSet/>
      <dgm:spPr/>
      <dgm:t>
        <a:bodyPr/>
        <a:lstStyle/>
        <a:p>
          <a:endParaRPr lang="en-GB"/>
        </a:p>
      </dgm:t>
    </dgm:pt>
    <dgm:pt modelId="{DEB7ACD4-9DE1-425C-A4BC-E6BABFD90CF4}" type="sibTrans" cxnId="{A0746163-0232-4E84-A134-6C099B5BAC1A}">
      <dgm:prSet/>
      <dgm:spPr/>
      <dgm:t>
        <a:bodyPr/>
        <a:lstStyle/>
        <a:p>
          <a:endParaRPr lang="en-GB"/>
        </a:p>
      </dgm:t>
    </dgm:pt>
    <dgm:pt modelId="{734FBFE0-6421-47A3-882F-D7E4C62FC0F1}" type="pres">
      <dgm:prSet presAssocID="{750B60E4-0C02-4B03-ABEA-9A10B6914D48}" presName="Name0" presStyleCnt="0">
        <dgm:presLayoutVars>
          <dgm:dir/>
          <dgm:animLvl val="lvl"/>
          <dgm:resizeHandles val="exact"/>
        </dgm:presLayoutVars>
      </dgm:prSet>
      <dgm:spPr/>
    </dgm:pt>
    <dgm:pt modelId="{866D4F62-D2A8-4DA7-8D44-9B9387E1C690}" type="pres">
      <dgm:prSet presAssocID="{EA427E3F-6601-424E-A6F4-001EF34410BA}" presName="boxAndChildren" presStyleCnt="0"/>
      <dgm:spPr/>
    </dgm:pt>
    <dgm:pt modelId="{706D02F7-604C-433D-9783-55CE77D5EC52}" type="pres">
      <dgm:prSet presAssocID="{EA427E3F-6601-424E-A6F4-001EF34410BA}" presName="parentTextBox" presStyleLbl="node1" presStyleIdx="0" presStyleCnt="3"/>
      <dgm:spPr/>
    </dgm:pt>
    <dgm:pt modelId="{62E66874-7D02-48F1-8D1E-B7BEA64D2786}" type="pres">
      <dgm:prSet presAssocID="{EA427E3F-6601-424E-A6F4-001EF34410BA}" presName="entireBox" presStyleLbl="node1" presStyleIdx="0" presStyleCnt="3"/>
      <dgm:spPr/>
    </dgm:pt>
    <dgm:pt modelId="{2CD739F3-5040-4E9D-89BB-03B8A206993A}" type="pres">
      <dgm:prSet presAssocID="{EA427E3F-6601-424E-A6F4-001EF34410BA}" presName="descendantBox" presStyleCnt="0"/>
      <dgm:spPr/>
    </dgm:pt>
    <dgm:pt modelId="{03AA3931-0631-472B-B739-101C59DD0DD5}" type="pres">
      <dgm:prSet presAssocID="{FA472914-B5BD-4EC8-A696-4EA919B0B7F9}" presName="childTextBox" presStyleLbl="fgAccFollowNode1" presStyleIdx="0" presStyleCnt="10">
        <dgm:presLayoutVars>
          <dgm:bulletEnabled val="1"/>
        </dgm:presLayoutVars>
      </dgm:prSet>
      <dgm:spPr/>
    </dgm:pt>
    <dgm:pt modelId="{489F3A75-DE07-4745-936A-AFE967CBDAC5}" type="pres">
      <dgm:prSet presAssocID="{A5B7FCBF-C55D-4833-9F13-529631516B14}" presName="childTextBox" presStyleLbl="fgAccFollowNode1" presStyleIdx="1" presStyleCnt="10">
        <dgm:presLayoutVars>
          <dgm:bulletEnabled val="1"/>
        </dgm:presLayoutVars>
      </dgm:prSet>
      <dgm:spPr/>
    </dgm:pt>
    <dgm:pt modelId="{B11D02F4-3EB1-4526-B3AE-C7CF6F46FF5D}" type="pres">
      <dgm:prSet presAssocID="{2B94F1FC-8C8A-4D5C-A233-80D17D617A7C}" presName="sp" presStyleCnt="0"/>
      <dgm:spPr/>
    </dgm:pt>
    <dgm:pt modelId="{B8711E1B-C9CD-44BB-BE3E-E52902208E77}" type="pres">
      <dgm:prSet presAssocID="{4BDD2660-35C3-4409-A9C8-B423AE5D2DEE}" presName="arrowAndChildren" presStyleCnt="0"/>
      <dgm:spPr/>
    </dgm:pt>
    <dgm:pt modelId="{D153A897-60EF-462A-9A71-E81BC56D92FE}" type="pres">
      <dgm:prSet presAssocID="{4BDD2660-35C3-4409-A9C8-B423AE5D2DEE}" presName="parentTextArrow" presStyleLbl="node1" presStyleIdx="0" presStyleCnt="3"/>
      <dgm:spPr/>
    </dgm:pt>
    <dgm:pt modelId="{0916A545-B0FF-4D8E-A625-AF3A9D5412F3}" type="pres">
      <dgm:prSet presAssocID="{4BDD2660-35C3-4409-A9C8-B423AE5D2DEE}" presName="arrow" presStyleLbl="node1" presStyleIdx="1" presStyleCnt="3"/>
      <dgm:spPr/>
    </dgm:pt>
    <dgm:pt modelId="{4E6F887B-E19E-4EFD-99D8-6D8106B4CB7C}" type="pres">
      <dgm:prSet presAssocID="{4BDD2660-35C3-4409-A9C8-B423AE5D2DEE}" presName="descendantArrow" presStyleCnt="0"/>
      <dgm:spPr/>
    </dgm:pt>
    <dgm:pt modelId="{FF027019-3752-4D33-BCFB-1C19975EAE48}" type="pres">
      <dgm:prSet presAssocID="{7577A57E-857C-4EB6-BB14-9011A0093D85}" presName="childTextArrow" presStyleLbl="fgAccFollowNode1" presStyleIdx="2" presStyleCnt="10">
        <dgm:presLayoutVars>
          <dgm:bulletEnabled val="1"/>
        </dgm:presLayoutVars>
      </dgm:prSet>
      <dgm:spPr/>
    </dgm:pt>
    <dgm:pt modelId="{5C9BFE99-29DD-415D-BB28-06ABADB92E7B}" type="pres">
      <dgm:prSet presAssocID="{6D7EE61B-2B1B-4689-AD62-E13D0CB35B02}" presName="childTextArrow" presStyleLbl="fgAccFollowNode1" presStyleIdx="3" presStyleCnt="10">
        <dgm:presLayoutVars>
          <dgm:bulletEnabled val="1"/>
        </dgm:presLayoutVars>
      </dgm:prSet>
      <dgm:spPr/>
    </dgm:pt>
    <dgm:pt modelId="{12E16675-182B-49D6-B952-D74F6639FA51}" type="pres">
      <dgm:prSet presAssocID="{BC2F294B-C296-48B5-ADDD-4208BE57F31E}" presName="childTextArrow" presStyleLbl="fgAccFollowNode1" presStyleIdx="4" presStyleCnt="10">
        <dgm:presLayoutVars>
          <dgm:bulletEnabled val="1"/>
        </dgm:presLayoutVars>
      </dgm:prSet>
      <dgm:spPr/>
    </dgm:pt>
    <dgm:pt modelId="{244A894C-6374-44F5-8C97-0ACA1ACB31E3}" type="pres">
      <dgm:prSet presAssocID="{B58407A4-CAC4-4836-B8B2-12CAE7AA3218}" presName="childTextArrow" presStyleLbl="fgAccFollowNode1" presStyleIdx="5" presStyleCnt="10" custScaleX="137951">
        <dgm:presLayoutVars>
          <dgm:bulletEnabled val="1"/>
        </dgm:presLayoutVars>
      </dgm:prSet>
      <dgm:spPr/>
    </dgm:pt>
    <dgm:pt modelId="{A65DA896-4F72-42E4-88BD-4BD0A3BFFA08}" type="pres">
      <dgm:prSet presAssocID="{41B7CAAC-81F7-43F5-8431-3C8418A2888E}" presName="sp" presStyleCnt="0"/>
      <dgm:spPr/>
    </dgm:pt>
    <dgm:pt modelId="{89F56877-4ED4-48A3-9D89-D38CAF918347}" type="pres">
      <dgm:prSet presAssocID="{61A73D2A-C5F4-4834-8A7E-F26C48733DE6}" presName="arrowAndChildren" presStyleCnt="0"/>
      <dgm:spPr/>
    </dgm:pt>
    <dgm:pt modelId="{CC257684-CCC0-493A-BE5B-3D6DEA46AA42}" type="pres">
      <dgm:prSet presAssocID="{61A73D2A-C5F4-4834-8A7E-F26C48733DE6}" presName="parentTextArrow" presStyleLbl="node1" presStyleIdx="1" presStyleCnt="3"/>
      <dgm:spPr/>
    </dgm:pt>
    <dgm:pt modelId="{DCC57399-DE2A-411E-9D9C-50F1F55BE4DA}" type="pres">
      <dgm:prSet presAssocID="{61A73D2A-C5F4-4834-8A7E-F26C48733DE6}" presName="arrow" presStyleLbl="node1" presStyleIdx="2" presStyleCnt="3"/>
      <dgm:spPr/>
    </dgm:pt>
    <dgm:pt modelId="{AC38D6AB-8F50-4C8D-BFFF-DB0BD871C38E}" type="pres">
      <dgm:prSet presAssocID="{61A73D2A-C5F4-4834-8A7E-F26C48733DE6}" presName="descendantArrow" presStyleCnt="0"/>
      <dgm:spPr/>
    </dgm:pt>
    <dgm:pt modelId="{FC5983ED-2176-49AA-B55B-901729FA4DDF}" type="pres">
      <dgm:prSet presAssocID="{C7EEA4CA-FAD4-4909-A96E-C89F7471719A}" presName="childTextArrow" presStyleLbl="fgAccFollowNode1" presStyleIdx="6" presStyleCnt="10">
        <dgm:presLayoutVars>
          <dgm:bulletEnabled val="1"/>
        </dgm:presLayoutVars>
      </dgm:prSet>
      <dgm:spPr/>
    </dgm:pt>
    <dgm:pt modelId="{03889579-DCF7-4163-9A66-851DE13E00AC}" type="pres">
      <dgm:prSet presAssocID="{6B277B40-E154-42A9-9249-E45DE2E8E025}" presName="childTextArrow" presStyleLbl="fgAccFollowNode1" presStyleIdx="7" presStyleCnt="10">
        <dgm:presLayoutVars>
          <dgm:bulletEnabled val="1"/>
        </dgm:presLayoutVars>
      </dgm:prSet>
      <dgm:spPr/>
    </dgm:pt>
    <dgm:pt modelId="{DF7FA756-BA6A-451B-95DD-D33A8598EEB8}" type="pres">
      <dgm:prSet presAssocID="{EF4F3689-47CB-46C6-BA43-1EDC51BBC398}" presName="childTextArrow" presStyleLbl="fgAccFollowNode1" presStyleIdx="8" presStyleCnt="10">
        <dgm:presLayoutVars>
          <dgm:bulletEnabled val="1"/>
        </dgm:presLayoutVars>
      </dgm:prSet>
      <dgm:spPr/>
    </dgm:pt>
    <dgm:pt modelId="{907F8316-1BF8-4D07-9BED-5C362B310C50}" type="pres">
      <dgm:prSet presAssocID="{1AA5727F-7EEA-4A6C-983F-066A13A4B223}" presName="childTextArrow" presStyleLbl="fgAccFollowNode1" presStyleIdx="9" presStyleCnt="10">
        <dgm:presLayoutVars>
          <dgm:bulletEnabled val="1"/>
        </dgm:presLayoutVars>
      </dgm:prSet>
      <dgm:spPr/>
    </dgm:pt>
  </dgm:ptLst>
  <dgm:cxnLst>
    <dgm:cxn modelId="{645AFD30-60FB-4C8A-B85F-F5AD8CC60935}" type="presOf" srcId="{4BDD2660-35C3-4409-A9C8-B423AE5D2DEE}" destId="{0916A545-B0FF-4D8E-A625-AF3A9D5412F3}" srcOrd="1" destOrd="0" presId="urn:microsoft.com/office/officeart/2005/8/layout/process4"/>
    <dgm:cxn modelId="{750B1936-E749-42DD-9EFD-6B94739E63FC}" srcId="{4BDD2660-35C3-4409-A9C8-B423AE5D2DEE}" destId="{7577A57E-857C-4EB6-BB14-9011A0093D85}" srcOrd="0" destOrd="0" parTransId="{6C083C73-0F52-4450-B63B-395442D1FC28}" sibTransId="{E023B9B5-EFDB-4F95-B68E-876438485083}"/>
    <dgm:cxn modelId="{9402B75E-5F02-4274-8418-B8C3562FDC79}" srcId="{750B60E4-0C02-4B03-ABEA-9A10B6914D48}" destId="{EA427E3F-6601-424E-A6F4-001EF34410BA}" srcOrd="2" destOrd="0" parTransId="{BE4A8864-5751-4C83-82B6-2E83FA1E5B00}" sibTransId="{A46042AA-F775-41BB-B8EE-D90ED565AC63}"/>
    <dgm:cxn modelId="{6B91CF62-87E7-41AF-9885-527B9FF34D0A}" type="presOf" srcId="{C7EEA4CA-FAD4-4909-A96E-C89F7471719A}" destId="{FC5983ED-2176-49AA-B55B-901729FA4DDF}" srcOrd="0" destOrd="0" presId="urn:microsoft.com/office/officeart/2005/8/layout/process4"/>
    <dgm:cxn modelId="{A0746163-0232-4E84-A134-6C099B5BAC1A}" srcId="{4BDD2660-35C3-4409-A9C8-B423AE5D2DEE}" destId="{B58407A4-CAC4-4836-B8B2-12CAE7AA3218}" srcOrd="3" destOrd="0" parTransId="{D4560749-BC7E-491D-8544-E2A56F289222}" sibTransId="{DEB7ACD4-9DE1-425C-A4BC-E6BABFD90CF4}"/>
    <dgm:cxn modelId="{C8893964-A135-4FBC-B39F-B2BDE42D821F}" type="presOf" srcId="{7577A57E-857C-4EB6-BB14-9011A0093D85}" destId="{FF027019-3752-4D33-BCFB-1C19975EAE48}" srcOrd="0" destOrd="0" presId="urn:microsoft.com/office/officeart/2005/8/layout/process4"/>
    <dgm:cxn modelId="{49766144-3976-4B35-BC6B-DC803E88F62A}" type="presOf" srcId="{FA472914-B5BD-4EC8-A696-4EA919B0B7F9}" destId="{03AA3931-0631-472B-B739-101C59DD0DD5}" srcOrd="0" destOrd="0" presId="urn:microsoft.com/office/officeart/2005/8/layout/process4"/>
    <dgm:cxn modelId="{8D7AD766-ECD6-4F26-99D8-3938C3C3BD00}" type="presOf" srcId="{BC2F294B-C296-48B5-ADDD-4208BE57F31E}" destId="{12E16675-182B-49D6-B952-D74F6639FA51}" srcOrd="0" destOrd="0" presId="urn:microsoft.com/office/officeart/2005/8/layout/process4"/>
    <dgm:cxn modelId="{7C4AF469-6093-4CD5-AE8D-1BB3AE0C38AB}" type="presOf" srcId="{1AA5727F-7EEA-4A6C-983F-066A13A4B223}" destId="{907F8316-1BF8-4D07-9BED-5C362B310C50}" srcOrd="0" destOrd="0" presId="urn:microsoft.com/office/officeart/2005/8/layout/process4"/>
    <dgm:cxn modelId="{3FB5224A-0916-471F-B06E-1A2ACD1AB6C9}" srcId="{750B60E4-0C02-4B03-ABEA-9A10B6914D48}" destId="{61A73D2A-C5F4-4834-8A7E-F26C48733DE6}" srcOrd="0" destOrd="0" parTransId="{165C919A-5C8C-4901-BAA4-A7DFDD753B7B}" sibTransId="{41B7CAAC-81F7-43F5-8431-3C8418A2888E}"/>
    <dgm:cxn modelId="{32943356-E235-4C52-8A40-95744E7A566B}" srcId="{61A73D2A-C5F4-4834-8A7E-F26C48733DE6}" destId="{EF4F3689-47CB-46C6-BA43-1EDC51BBC398}" srcOrd="2" destOrd="0" parTransId="{FB1796B5-8757-481D-8E48-988A1CAB686B}" sibTransId="{2A839FC0-DAA4-447D-A023-56FB3DBD38B0}"/>
    <dgm:cxn modelId="{70B27F79-86F8-4899-B105-9520A5C18B78}" type="presOf" srcId="{6B277B40-E154-42A9-9249-E45DE2E8E025}" destId="{03889579-DCF7-4163-9A66-851DE13E00AC}" srcOrd="0" destOrd="0" presId="urn:microsoft.com/office/officeart/2005/8/layout/process4"/>
    <dgm:cxn modelId="{5476D97B-6277-41F4-ABDC-8AB6C72872AC}" type="presOf" srcId="{B58407A4-CAC4-4836-B8B2-12CAE7AA3218}" destId="{244A894C-6374-44F5-8C97-0ACA1ACB31E3}" srcOrd="0" destOrd="0" presId="urn:microsoft.com/office/officeart/2005/8/layout/process4"/>
    <dgm:cxn modelId="{387E6189-1C4E-4925-AC24-2E7D029354D1}" srcId="{61A73D2A-C5F4-4834-8A7E-F26C48733DE6}" destId="{C7EEA4CA-FAD4-4909-A96E-C89F7471719A}" srcOrd="0" destOrd="0" parTransId="{FB4566B2-E95E-4C8F-8F66-5607F6B6358A}" sibTransId="{80390C9B-573E-4AEF-9790-E4188A1DC678}"/>
    <dgm:cxn modelId="{176A6A94-C594-4FCA-8568-0ED2862D4D69}" type="presOf" srcId="{A5B7FCBF-C55D-4833-9F13-529631516B14}" destId="{489F3A75-DE07-4745-936A-AFE967CBDAC5}" srcOrd="0" destOrd="0" presId="urn:microsoft.com/office/officeart/2005/8/layout/process4"/>
    <dgm:cxn modelId="{44CF5B98-4D8A-41D7-87DE-2E09D88198AE}" type="presOf" srcId="{61A73D2A-C5F4-4834-8A7E-F26C48733DE6}" destId="{DCC57399-DE2A-411E-9D9C-50F1F55BE4DA}" srcOrd="1" destOrd="0" presId="urn:microsoft.com/office/officeart/2005/8/layout/process4"/>
    <dgm:cxn modelId="{2DA2199D-F5FB-4911-9620-208DAAF1FB63}" srcId="{61A73D2A-C5F4-4834-8A7E-F26C48733DE6}" destId="{6B277B40-E154-42A9-9249-E45DE2E8E025}" srcOrd="1" destOrd="0" parTransId="{CA460532-0D91-4C60-981D-501855E42F1A}" sibTransId="{548DC335-BB64-4755-A2A6-08F08044792D}"/>
    <dgm:cxn modelId="{40CD55A9-A1AE-45DB-9BE2-C35973999D62}" type="presOf" srcId="{EA427E3F-6601-424E-A6F4-001EF34410BA}" destId="{62E66874-7D02-48F1-8D1E-B7BEA64D2786}" srcOrd="1" destOrd="0" presId="urn:microsoft.com/office/officeart/2005/8/layout/process4"/>
    <dgm:cxn modelId="{D758D0B1-C0F6-4B4B-BC59-095DC80619F9}" srcId="{750B60E4-0C02-4B03-ABEA-9A10B6914D48}" destId="{4BDD2660-35C3-4409-A9C8-B423AE5D2DEE}" srcOrd="1" destOrd="0" parTransId="{514D7327-236C-4B68-96CE-858A0A111BD1}" sibTransId="{2B94F1FC-8C8A-4D5C-A233-80D17D617A7C}"/>
    <dgm:cxn modelId="{2A9BD9B1-31F5-4320-AE36-0C5C3C78AAC9}" type="presOf" srcId="{750B60E4-0C02-4B03-ABEA-9A10B6914D48}" destId="{734FBFE0-6421-47A3-882F-D7E4C62FC0F1}" srcOrd="0" destOrd="0" presId="urn:microsoft.com/office/officeart/2005/8/layout/process4"/>
    <dgm:cxn modelId="{EA8082BF-A392-493E-8DFA-9B67594F0696}" type="presOf" srcId="{EF4F3689-47CB-46C6-BA43-1EDC51BBC398}" destId="{DF7FA756-BA6A-451B-95DD-D33A8598EEB8}" srcOrd="0" destOrd="0" presId="urn:microsoft.com/office/officeart/2005/8/layout/process4"/>
    <dgm:cxn modelId="{EFAF04C7-048E-4218-B8EF-587103A2335B}" type="presOf" srcId="{61A73D2A-C5F4-4834-8A7E-F26C48733DE6}" destId="{CC257684-CCC0-493A-BE5B-3D6DEA46AA42}" srcOrd="0" destOrd="0" presId="urn:microsoft.com/office/officeart/2005/8/layout/process4"/>
    <dgm:cxn modelId="{BC5835CD-0266-4829-A011-3BDFB23D13EE}" srcId="{EA427E3F-6601-424E-A6F4-001EF34410BA}" destId="{FA472914-B5BD-4EC8-A696-4EA919B0B7F9}" srcOrd="0" destOrd="0" parTransId="{A7385C4F-925E-4D20-8849-10D267C046D1}" sibTransId="{782EF859-3A2F-4150-B925-1CF5B955F63C}"/>
    <dgm:cxn modelId="{60B15DD0-38A6-4939-8335-71C31DEE7CB5}" type="presOf" srcId="{6D7EE61B-2B1B-4689-AD62-E13D0CB35B02}" destId="{5C9BFE99-29DD-415D-BB28-06ABADB92E7B}" srcOrd="0" destOrd="0" presId="urn:microsoft.com/office/officeart/2005/8/layout/process4"/>
    <dgm:cxn modelId="{180FEEDD-CFC8-4D76-B31E-C997CD517E15}" type="presOf" srcId="{4BDD2660-35C3-4409-A9C8-B423AE5D2DEE}" destId="{D153A897-60EF-462A-9A71-E81BC56D92FE}" srcOrd="0" destOrd="0" presId="urn:microsoft.com/office/officeart/2005/8/layout/process4"/>
    <dgm:cxn modelId="{13485FE4-8F35-4C72-AE5F-3405CBDC4D58}" srcId="{4BDD2660-35C3-4409-A9C8-B423AE5D2DEE}" destId="{BC2F294B-C296-48B5-ADDD-4208BE57F31E}" srcOrd="2" destOrd="0" parTransId="{4467D538-9D3C-4D52-A886-ABA177F3173A}" sibTransId="{616FC76C-769A-49B9-9CD7-2329D5DEF57B}"/>
    <dgm:cxn modelId="{7746F6E6-FDB8-4BF5-8FDA-2248AC277178}" srcId="{EA427E3F-6601-424E-A6F4-001EF34410BA}" destId="{A5B7FCBF-C55D-4833-9F13-529631516B14}" srcOrd="1" destOrd="0" parTransId="{0BBF794E-3D24-464F-83DE-2072D42B465F}" sibTransId="{3316515F-C5F6-4892-9E06-FEC45F5479FC}"/>
    <dgm:cxn modelId="{3471F4EF-B4D5-445C-A38F-65884A9E3F96}" srcId="{4BDD2660-35C3-4409-A9C8-B423AE5D2DEE}" destId="{6D7EE61B-2B1B-4689-AD62-E13D0CB35B02}" srcOrd="1" destOrd="0" parTransId="{AE0D7307-349C-41FD-865A-E9FA55CCEE98}" sibTransId="{B1AE0398-415D-45B8-9642-4D5D111B4759}"/>
    <dgm:cxn modelId="{7B1D16FA-5E9D-465D-976F-960CEC1FEA07}" type="presOf" srcId="{EA427E3F-6601-424E-A6F4-001EF34410BA}" destId="{706D02F7-604C-433D-9783-55CE77D5EC52}" srcOrd="0" destOrd="0" presId="urn:microsoft.com/office/officeart/2005/8/layout/process4"/>
    <dgm:cxn modelId="{111AAEFE-A6A9-45E1-A82D-61A5FF8DA9CB}" srcId="{61A73D2A-C5F4-4834-8A7E-F26C48733DE6}" destId="{1AA5727F-7EEA-4A6C-983F-066A13A4B223}" srcOrd="3" destOrd="0" parTransId="{437DF27D-D61C-4F40-BAE3-98098718C98B}" sibTransId="{EF0F1473-7919-44B0-81CF-AAA84DEA1A9B}"/>
    <dgm:cxn modelId="{4F45A8A9-4479-430E-BD07-54389CBC4B75}" type="presParOf" srcId="{734FBFE0-6421-47A3-882F-D7E4C62FC0F1}" destId="{866D4F62-D2A8-4DA7-8D44-9B9387E1C690}" srcOrd="0" destOrd="0" presId="urn:microsoft.com/office/officeart/2005/8/layout/process4"/>
    <dgm:cxn modelId="{70A1F5CC-251E-484B-B997-7CA756EAB896}" type="presParOf" srcId="{866D4F62-D2A8-4DA7-8D44-9B9387E1C690}" destId="{706D02F7-604C-433D-9783-55CE77D5EC52}" srcOrd="0" destOrd="0" presId="urn:microsoft.com/office/officeart/2005/8/layout/process4"/>
    <dgm:cxn modelId="{74A20407-3402-4EF4-8A0B-9B67BCD5FFF9}" type="presParOf" srcId="{866D4F62-D2A8-4DA7-8D44-9B9387E1C690}" destId="{62E66874-7D02-48F1-8D1E-B7BEA64D2786}" srcOrd="1" destOrd="0" presId="urn:microsoft.com/office/officeart/2005/8/layout/process4"/>
    <dgm:cxn modelId="{749A8F5C-8220-4C93-B8DC-E48139A8E746}" type="presParOf" srcId="{866D4F62-D2A8-4DA7-8D44-9B9387E1C690}" destId="{2CD739F3-5040-4E9D-89BB-03B8A206993A}" srcOrd="2" destOrd="0" presId="urn:microsoft.com/office/officeart/2005/8/layout/process4"/>
    <dgm:cxn modelId="{EED695D1-615A-4B13-B4E3-FC603843F266}" type="presParOf" srcId="{2CD739F3-5040-4E9D-89BB-03B8A206993A}" destId="{03AA3931-0631-472B-B739-101C59DD0DD5}" srcOrd="0" destOrd="0" presId="urn:microsoft.com/office/officeart/2005/8/layout/process4"/>
    <dgm:cxn modelId="{F35C134C-77B1-425A-B8CA-0E13766D0BB3}" type="presParOf" srcId="{2CD739F3-5040-4E9D-89BB-03B8A206993A}" destId="{489F3A75-DE07-4745-936A-AFE967CBDAC5}" srcOrd="1" destOrd="0" presId="urn:microsoft.com/office/officeart/2005/8/layout/process4"/>
    <dgm:cxn modelId="{E03EAACB-059C-4527-BD66-62BF87A8C373}" type="presParOf" srcId="{734FBFE0-6421-47A3-882F-D7E4C62FC0F1}" destId="{B11D02F4-3EB1-4526-B3AE-C7CF6F46FF5D}" srcOrd="1" destOrd="0" presId="urn:microsoft.com/office/officeart/2005/8/layout/process4"/>
    <dgm:cxn modelId="{19CD6DE5-1FE1-4821-9368-9CA023C38397}" type="presParOf" srcId="{734FBFE0-6421-47A3-882F-D7E4C62FC0F1}" destId="{B8711E1B-C9CD-44BB-BE3E-E52902208E77}" srcOrd="2" destOrd="0" presId="urn:microsoft.com/office/officeart/2005/8/layout/process4"/>
    <dgm:cxn modelId="{0E8929DD-603D-4A9D-8001-699EFC3BD807}" type="presParOf" srcId="{B8711E1B-C9CD-44BB-BE3E-E52902208E77}" destId="{D153A897-60EF-462A-9A71-E81BC56D92FE}" srcOrd="0" destOrd="0" presId="urn:microsoft.com/office/officeart/2005/8/layout/process4"/>
    <dgm:cxn modelId="{6172F4FC-FEB0-4BA2-BFA1-08FD55BAF9ED}" type="presParOf" srcId="{B8711E1B-C9CD-44BB-BE3E-E52902208E77}" destId="{0916A545-B0FF-4D8E-A625-AF3A9D5412F3}" srcOrd="1" destOrd="0" presId="urn:microsoft.com/office/officeart/2005/8/layout/process4"/>
    <dgm:cxn modelId="{6E93B08D-FA4C-4056-8AA8-6D6CB8EAB83C}" type="presParOf" srcId="{B8711E1B-C9CD-44BB-BE3E-E52902208E77}" destId="{4E6F887B-E19E-4EFD-99D8-6D8106B4CB7C}" srcOrd="2" destOrd="0" presId="urn:microsoft.com/office/officeart/2005/8/layout/process4"/>
    <dgm:cxn modelId="{E5E4B35F-943A-4392-94CF-219AB53DACFF}" type="presParOf" srcId="{4E6F887B-E19E-4EFD-99D8-6D8106B4CB7C}" destId="{FF027019-3752-4D33-BCFB-1C19975EAE48}" srcOrd="0" destOrd="0" presId="urn:microsoft.com/office/officeart/2005/8/layout/process4"/>
    <dgm:cxn modelId="{9FC719CC-0FCB-4635-BF20-3CB7DA30E46B}" type="presParOf" srcId="{4E6F887B-E19E-4EFD-99D8-6D8106B4CB7C}" destId="{5C9BFE99-29DD-415D-BB28-06ABADB92E7B}" srcOrd="1" destOrd="0" presId="urn:microsoft.com/office/officeart/2005/8/layout/process4"/>
    <dgm:cxn modelId="{A06DC716-BDAF-4347-A4A7-85CE27FD0EBA}" type="presParOf" srcId="{4E6F887B-E19E-4EFD-99D8-6D8106B4CB7C}" destId="{12E16675-182B-49D6-B952-D74F6639FA51}" srcOrd="2" destOrd="0" presId="urn:microsoft.com/office/officeart/2005/8/layout/process4"/>
    <dgm:cxn modelId="{5F95E44D-5329-4DE4-902F-A39AAAC69EE8}" type="presParOf" srcId="{4E6F887B-E19E-4EFD-99D8-6D8106B4CB7C}" destId="{244A894C-6374-44F5-8C97-0ACA1ACB31E3}" srcOrd="3" destOrd="0" presId="urn:microsoft.com/office/officeart/2005/8/layout/process4"/>
    <dgm:cxn modelId="{B244F3DD-29B6-46E6-BD97-BFBBE40E8864}" type="presParOf" srcId="{734FBFE0-6421-47A3-882F-D7E4C62FC0F1}" destId="{A65DA896-4F72-42E4-88BD-4BD0A3BFFA08}" srcOrd="3" destOrd="0" presId="urn:microsoft.com/office/officeart/2005/8/layout/process4"/>
    <dgm:cxn modelId="{29DFED6B-65E2-4456-9ED8-7403397B4EFA}" type="presParOf" srcId="{734FBFE0-6421-47A3-882F-D7E4C62FC0F1}" destId="{89F56877-4ED4-48A3-9D89-D38CAF918347}" srcOrd="4" destOrd="0" presId="urn:microsoft.com/office/officeart/2005/8/layout/process4"/>
    <dgm:cxn modelId="{0F56201D-E873-4770-8056-0E3D611E7B94}" type="presParOf" srcId="{89F56877-4ED4-48A3-9D89-D38CAF918347}" destId="{CC257684-CCC0-493A-BE5B-3D6DEA46AA42}" srcOrd="0" destOrd="0" presId="urn:microsoft.com/office/officeart/2005/8/layout/process4"/>
    <dgm:cxn modelId="{086733C0-8A47-4ADF-835A-56E5E5F473F6}" type="presParOf" srcId="{89F56877-4ED4-48A3-9D89-D38CAF918347}" destId="{DCC57399-DE2A-411E-9D9C-50F1F55BE4DA}" srcOrd="1" destOrd="0" presId="urn:microsoft.com/office/officeart/2005/8/layout/process4"/>
    <dgm:cxn modelId="{97E2DBD0-BEF1-43B8-9F04-0A490DD35B57}" type="presParOf" srcId="{89F56877-4ED4-48A3-9D89-D38CAF918347}" destId="{AC38D6AB-8F50-4C8D-BFFF-DB0BD871C38E}" srcOrd="2" destOrd="0" presId="urn:microsoft.com/office/officeart/2005/8/layout/process4"/>
    <dgm:cxn modelId="{35F1D235-66FF-41F8-B0CD-19CEA2EECD14}" type="presParOf" srcId="{AC38D6AB-8F50-4C8D-BFFF-DB0BD871C38E}" destId="{FC5983ED-2176-49AA-B55B-901729FA4DDF}" srcOrd="0" destOrd="0" presId="urn:microsoft.com/office/officeart/2005/8/layout/process4"/>
    <dgm:cxn modelId="{43E4D7F2-1501-4F21-8AF7-E483E90F8AB0}" type="presParOf" srcId="{AC38D6AB-8F50-4C8D-BFFF-DB0BD871C38E}" destId="{03889579-DCF7-4163-9A66-851DE13E00AC}" srcOrd="1" destOrd="0" presId="urn:microsoft.com/office/officeart/2005/8/layout/process4"/>
    <dgm:cxn modelId="{CB79B0C5-A278-466B-A775-7A57AA3D6EFA}" type="presParOf" srcId="{AC38D6AB-8F50-4C8D-BFFF-DB0BD871C38E}" destId="{DF7FA756-BA6A-451B-95DD-D33A8598EEB8}" srcOrd="2" destOrd="0" presId="urn:microsoft.com/office/officeart/2005/8/layout/process4"/>
    <dgm:cxn modelId="{E5C213A0-2A1D-4778-B7BD-AAD5748603F6}" type="presParOf" srcId="{AC38D6AB-8F50-4C8D-BFFF-DB0BD871C38E}" destId="{907F8316-1BF8-4D07-9BED-5C362B310C50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6ED856-6F79-41F0-B644-ED06778DF40B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</dgm:pt>
    <dgm:pt modelId="{D0CB9145-7F63-41EC-8CC0-B18D2204603A}">
      <dgm:prSet phldrT="[Text]"/>
      <dgm:spPr>
        <a:solidFill>
          <a:schemeClr val="tx1"/>
        </a:solidFill>
      </dgm:spPr>
      <dgm:t>
        <a:bodyPr/>
        <a:lstStyle/>
        <a:p>
          <a:pPr algn="ctr"/>
          <a:r>
            <a:rPr lang="en-GB" dirty="0"/>
            <a:t>Building HRDL</a:t>
          </a:r>
        </a:p>
      </dgm:t>
    </dgm:pt>
    <dgm:pt modelId="{26047CFA-28AF-4F4E-AB22-183ADE327086}" type="par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4294CB98-3202-441D-8CA5-59A463A954CC}" type="sibTrans" cxnId="{B69E3278-5FCB-4864-911F-5E1C08A90393}">
      <dgm:prSet/>
      <dgm:spPr/>
      <dgm:t>
        <a:bodyPr/>
        <a:lstStyle/>
        <a:p>
          <a:pPr algn="ctr"/>
          <a:endParaRPr lang="en-GB"/>
        </a:p>
      </dgm:t>
    </dgm:pt>
    <dgm:pt modelId="{8E500C73-4E6D-4148-AE47-79BA4B6D922F}">
      <dgm:prSet phldrT="[Text]"/>
      <dgm:spPr/>
      <dgm:t>
        <a:bodyPr/>
        <a:lstStyle/>
        <a:p>
          <a:r>
            <a:rPr lang="en-GB" dirty="0"/>
            <a:t>Cleaning historical texts</a:t>
          </a:r>
        </a:p>
      </dgm:t>
    </dgm:pt>
    <dgm:pt modelId="{DE143A62-023C-4B92-9D75-376ED98C78D5}" type="parTrans" cxnId="{8A9EF3E4-4277-45F1-8428-28C9A969B55F}">
      <dgm:prSet/>
      <dgm:spPr/>
      <dgm:t>
        <a:bodyPr/>
        <a:lstStyle/>
        <a:p>
          <a:endParaRPr lang="en-GB"/>
        </a:p>
      </dgm:t>
    </dgm:pt>
    <dgm:pt modelId="{945E9DB0-F66E-43E3-BEE5-40643290925F}" type="sibTrans" cxnId="{8A9EF3E4-4277-45F1-8428-28C9A969B55F}">
      <dgm:prSet/>
      <dgm:spPr/>
      <dgm:t>
        <a:bodyPr/>
        <a:lstStyle/>
        <a:p>
          <a:endParaRPr lang="en-GB"/>
        </a:p>
      </dgm:t>
    </dgm:pt>
    <dgm:pt modelId="{36771C95-2B9B-4790-99F7-0D42D8BCC746}">
      <dgm:prSet phldrT="[Text]"/>
      <dgm:spPr/>
      <dgm:t>
        <a:bodyPr/>
        <a:lstStyle/>
        <a:p>
          <a:r>
            <a:rPr lang="en-GB" dirty="0"/>
            <a:t>Translating historical texts</a:t>
          </a:r>
        </a:p>
      </dgm:t>
    </dgm:pt>
    <dgm:pt modelId="{40A3E032-2062-4444-8998-7452606E0517}" type="parTrans" cxnId="{9B2F9B69-452B-419C-9B61-B46111CA038A}">
      <dgm:prSet/>
      <dgm:spPr/>
      <dgm:t>
        <a:bodyPr/>
        <a:lstStyle/>
        <a:p>
          <a:endParaRPr lang="en-GB"/>
        </a:p>
      </dgm:t>
    </dgm:pt>
    <dgm:pt modelId="{604A2F04-FFE4-4239-89F1-934A5CDEDDF5}" type="sibTrans" cxnId="{9B2F9B69-452B-419C-9B61-B46111CA038A}">
      <dgm:prSet/>
      <dgm:spPr/>
      <dgm:t>
        <a:bodyPr/>
        <a:lstStyle/>
        <a:p>
          <a:endParaRPr lang="en-GB"/>
        </a:p>
      </dgm:t>
    </dgm:pt>
    <dgm:pt modelId="{A6B30F3A-43D7-4504-96AD-267E2D7FA333}">
      <dgm:prSet phldrT="[Text]"/>
      <dgm:spPr/>
      <dgm:t>
        <a:bodyPr/>
        <a:lstStyle/>
        <a:p>
          <a:r>
            <a:rPr lang="en-GB" dirty="0"/>
            <a:t>Standardising historical data</a:t>
          </a:r>
        </a:p>
      </dgm:t>
    </dgm:pt>
    <dgm:pt modelId="{4FD5D4AC-614B-4832-B85B-F4497850F8BF}" type="parTrans" cxnId="{D50D6239-9C45-4E78-8DBC-9F6ED0EDE261}">
      <dgm:prSet/>
      <dgm:spPr/>
      <dgm:t>
        <a:bodyPr/>
        <a:lstStyle/>
        <a:p>
          <a:endParaRPr lang="en-GB"/>
        </a:p>
      </dgm:t>
    </dgm:pt>
    <dgm:pt modelId="{CB9B6A19-8208-4B70-A7BA-34BF6C3E12E2}" type="sibTrans" cxnId="{D50D6239-9C45-4E78-8DBC-9F6ED0EDE261}">
      <dgm:prSet/>
      <dgm:spPr/>
      <dgm:t>
        <a:bodyPr/>
        <a:lstStyle/>
        <a:p>
          <a:endParaRPr lang="en-GB"/>
        </a:p>
      </dgm:t>
    </dgm:pt>
    <dgm:pt modelId="{86FD3251-7A75-4514-82EE-47AB407CC129}">
      <dgm:prSet phldrT="[Text]"/>
      <dgm:spPr/>
      <dgm:t>
        <a:bodyPr/>
        <a:lstStyle/>
        <a:p>
          <a:pPr algn="ctr"/>
          <a:r>
            <a:rPr lang="en-GB"/>
            <a:t>Analysing HRDL</a:t>
          </a:r>
          <a:endParaRPr lang="en-GB" dirty="0"/>
        </a:p>
      </dgm:t>
    </dgm:pt>
    <dgm:pt modelId="{90B55E80-F2E9-4F64-A9C5-0B5948A68A79}" type="parTrans" cxnId="{8C5E0B90-1755-40EB-9BE3-63175B35379D}">
      <dgm:prSet/>
      <dgm:spPr/>
      <dgm:t>
        <a:bodyPr/>
        <a:lstStyle/>
        <a:p>
          <a:endParaRPr lang="en-GB"/>
        </a:p>
      </dgm:t>
    </dgm:pt>
    <dgm:pt modelId="{0C0C9982-D006-4831-A164-292448A3C289}" type="sibTrans" cxnId="{8C5E0B90-1755-40EB-9BE3-63175B35379D}">
      <dgm:prSet/>
      <dgm:spPr/>
      <dgm:t>
        <a:bodyPr/>
        <a:lstStyle/>
        <a:p>
          <a:endParaRPr lang="en-GB"/>
        </a:p>
      </dgm:t>
    </dgm:pt>
    <dgm:pt modelId="{D89C8711-40BD-4B3A-ADB0-2DC896B3A68B}" type="pres">
      <dgm:prSet presAssocID="{396ED856-6F79-41F0-B644-ED06778DF40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83BB011-20BA-4267-AEE9-E41DCB749AA2}" type="pres">
      <dgm:prSet presAssocID="{8E500C73-4E6D-4148-AE47-79BA4B6D922F}" presName="horFlow" presStyleCnt="0"/>
      <dgm:spPr/>
    </dgm:pt>
    <dgm:pt modelId="{E0BF8142-3342-4D39-A092-CB8A88879961}" type="pres">
      <dgm:prSet presAssocID="{8E500C73-4E6D-4148-AE47-79BA4B6D922F}" presName="bigChev" presStyleLbl="node1" presStyleIdx="0" presStyleCnt="5"/>
      <dgm:spPr/>
    </dgm:pt>
    <dgm:pt modelId="{C00E1353-E4CD-4456-97BE-C3261AE41477}" type="pres">
      <dgm:prSet presAssocID="{8E500C73-4E6D-4148-AE47-79BA4B6D922F}" presName="vSp" presStyleCnt="0"/>
      <dgm:spPr/>
    </dgm:pt>
    <dgm:pt modelId="{B6277889-3E43-4AD4-A9BE-4C2E72439B11}" type="pres">
      <dgm:prSet presAssocID="{36771C95-2B9B-4790-99F7-0D42D8BCC746}" presName="horFlow" presStyleCnt="0"/>
      <dgm:spPr/>
    </dgm:pt>
    <dgm:pt modelId="{A316A568-D1A7-4499-A76E-53EF3CCA9609}" type="pres">
      <dgm:prSet presAssocID="{36771C95-2B9B-4790-99F7-0D42D8BCC746}" presName="bigChev" presStyleLbl="node1" presStyleIdx="1" presStyleCnt="5"/>
      <dgm:spPr/>
    </dgm:pt>
    <dgm:pt modelId="{C5627609-F84E-41DA-A041-B9A1F8DFF5A6}" type="pres">
      <dgm:prSet presAssocID="{36771C95-2B9B-4790-99F7-0D42D8BCC746}" presName="vSp" presStyleCnt="0"/>
      <dgm:spPr/>
    </dgm:pt>
    <dgm:pt modelId="{E19CAAA1-FAFE-4CD1-ADD6-462F45F53F64}" type="pres">
      <dgm:prSet presAssocID="{A6B30F3A-43D7-4504-96AD-267E2D7FA333}" presName="horFlow" presStyleCnt="0"/>
      <dgm:spPr/>
    </dgm:pt>
    <dgm:pt modelId="{33574E6C-8BF0-4AC4-880A-7D636FFE87FB}" type="pres">
      <dgm:prSet presAssocID="{A6B30F3A-43D7-4504-96AD-267E2D7FA333}" presName="bigChev" presStyleLbl="node1" presStyleIdx="2" presStyleCnt="5"/>
      <dgm:spPr/>
    </dgm:pt>
    <dgm:pt modelId="{BF6D79FF-3830-4592-BDE5-86A7706B7802}" type="pres">
      <dgm:prSet presAssocID="{A6B30F3A-43D7-4504-96AD-267E2D7FA333}" presName="vSp" presStyleCnt="0"/>
      <dgm:spPr/>
    </dgm:pt>
    <dgm:pt modelId="{4CA2EBF9-8143-4760-AC7D-514E6C9BF9BF}" type="pres">
      <dgm:prSet presAssocID="{D0CB9145-7F63-41EC-8CC0-B18D2204603A}" presName="horFlow" presStyleCnt="0"/>
      <dgm:spPr/>
    </dgm:pt>
    <dgm:pt modelId="{0BCF60D1-24CF-449D-AA5E-0C152E2A6399}" type="pres">
      <dgm:prSet presAssocID="{D0CB9145-7F63-41EC-8CC0-B18D2204603A}" presName="bigChev" presStyleLbl="node1" presStyleIdx="3" presStyleCnt="5"/>
      <dgm:spPr/>
    </dgm:pt>
    <dgm:pt modelId="{518A1EAA-99F1-4D5C-A878-B6A2B72B7766}" type="pres">
      <dgm:prSet presAssocID="{D0CB9145-7F63-41EC-8CC0-B18D2204603A}" presName="vSp" presStyleCnt="0"/>
      <dgm:spPr/>
    </dgm:pt>
    <dgm:pt modelId="{3EC7C429-4716-4430-966A-A0959E13F9BA}" type="pres">
      <dgm:prSet presAssocID="{86FD3251-7A75-4514-82EE-47AB407CC129}" presName="horFlow" presStyleCnt="0"/>
      <dgm:spPr/>
    </dgm:pt>
    <dgm:pt modelId="{B2EB881B-5166-4842-B96D-8AC37EB6DE39}" type="pres">
      <dgm:prSet presAssocID="{86FD3251-7A75-4514-82EE-47AB407CC129}" presName="bigChev" presStyleLbl="node1" presStyleIdx="4" presStyleCnt="5"/>
      <dgm:spPr/>
    </dgm:pt>
  </dgm:ptLst>
  <dgm:cxnLst>
    <dgm:cxn modelId="{B896D507-7B42-43CC-9BB5-31DFF0E90DF1}" type="presOf" srcId="{8E500C73-4E6D-4148-AE47-79BA4B6D922F}" destId="{E0BF8142-3342-4D39-A092-CB8A88879961}" srcOrd="0" destOrd="0" presId="urn:microsoft.com/office/officeart/2005/8/layout/lProcess3"/>
    <dgm:cxn modelId="{D50D6239-9C45-4E78-8DBC-9F6ED0EDE261}" srcId="{396ED856-6F79-41F0-B644-ED06778DF40B}" destId="{A6B30F3A-43D7-4504-96AD-267E2D7FA333}" srcOrd="2" destOrd="0" parTransId="{4FD5D4AC-614B-4832-B85B-F4497850F8BF}" sibTransId="{CB9B6A19-8208-4B70-A7BA-34BF6C3E12E2}"/>
    <dgm:cxn modelId="{9B2F9B69-452B-419C-9B61-B46111CA038A}" srcId="{396ED856-6F79-41F0-B644-ED06778DF40B}" destId="{36771C95-2B9B-4790-99F7-0D42D8BCC746}" srcOrd="1" destOrd="0" parTransId="{40A3E032-2062-4444-8998-7452606E0517}" sibTransId="{604A2F04-FFE4-4239-89F1-934A5CDEDDF5}"/>
    <dgm:cxn modelId="{13ACC077-8477-4758-9B8A-9399CE7B17BC}" type="presOf" srcId="{36771C95-2B9B-4790-99F7-0D42D8BCC746}" destId="{A316A568-D1A7-4499-A76E-53EF3CCA9609}" srcOrd="0" destOrd="0" presId="urn:microsoft.com/office/officeart/2005/8/layout/lProcess3"/>
    <dgm:cxn modelId="{B69E3278-5FCB-4864-911F-5E1C08A90393}" srcId="{396ED856-6F79-41F0-B644-ED06778DF40B}" destId="{D0CB9145-7F63-41EC-8CC0-B18D2204603A}" srcOrd="3" destOrd="0" parTransId="{26047CFA-28AF-4F4E-AB22-183ADE327086}" sibTransId="{4294CB98-3202-441D-8CA5-59A463A954CC}"/>
    <dgm:cxn modelId="{94213086-253B-46BF-958E-A1A289E1B4F3}" type="presOf" srcId="{D0CB9145-7F63-41EC-8CC0-B18D2204603A}" destId="{0BCF60D1-24CF-449D-AA5E-0C152E2A6399}" srcOrd="0" destOrd="0" presId="urn:microsoft.com/office/officeart/2005/8/layout/lProcess3"/>
    <dgm:cxn modelId="{8C5E0B90-1755-40EB-9BE3-63175B35379D}" srcId="{396ED856-6F79-41F0-B644-ED06778DF40B}" destId="{86FD3251-7A75-4514-82EE-47AB407CC129}" srcOrd="4" destOrd="0" parTransId="{90B55E80-F2E9-4F64-A9C5-0B5948A68A79}" sibTransId="{0C0C9982-D006-4831-A164-292448A3C289}"/>
    <dgm:cxn modelId="{9E2414C7-E896-4356-89F9-32EC89D2E0F7}" type="presOf" srcId="{396ED856-6F79-41F0-B644-ED06778DF40B}" destId="{D89C8711-40BD-4B3A-ADB0-2DC896B3A68B}" srcOrd="0" destOrd="0" presId="urn:microsoft.com/office/officeart/2005/8/layout/lProcess3"/>
    <dgm:cxn modelId="{FCF120E0-3BE5-4F49-83B9-667EB1D50887}" type="presOf" srcId="{86FD3251-7A75-4514-82EE-47AB407CC129}" destId="{B2EB881B-5166-4842-B96D-8AC37EB6DE39}" srcOrd="0" destOrd="0" presId="urn:microsoft.com/office/officeart/2005/8/layout/lProcess3"/>
    <dgm:cxn modelId="{8A9EF3E4-4277-45F1-8428-28C9A969B55F}" srcId="{396ED856-6F79-41F0-B644-ED06778DF40B}" destId="{8E500C73-4E6D-4148-AE47-79BA4B6D922F}" srcOrd="0" destOrd="0" parTransId="{DE143A62-023C-4B92-9D75-376ED98C78D5}" sibTransId="{945E9DB0-F66E-43E3-BEE5-40643290925F}"/>
    <dgm:cxn modelId="{11DABBEB-3AD4-4733-A514-5406C9DAB611}" type="presOf" srcId="{A6B30F3A-43D7-4504-96AD-267E2D7FA333}" destId="{33574E6C-8BF0-4AC4-880A-7D636FFE87FB}" srcOrd="0" destOrd="0" presId="urn:microsoft.com/office/officeart/2005/8/layout/lProcess3"/>
    <dgm:cxn modelId="{FB464DA0-BBF7-407C-B1B6-E61F4746B65C}" type="presParOf" srcId="{D89C8711-40BD-4B3A-ADB0-2DC896B3A68B}" destId="{683BB011-20BA-4267-AEE9-E41DCB749AA2}" srcOrd="0" destOrd="0" presId="urn:microsoft.com/office/officeart/2005/8/layout/lProcess3"/>
    <dgm:cxn modelId="{FBD3247B-C18A-4D91-8F04-85C821B0C221}" type="presParOf" srcId="{683BB011-20BA-4267-AEE9-E41DCB749AA2}" destId="{E0BF8142-3342-4D39-A092-CB8A88879961}" srcOrd="0" destOrd="0" presId="urn:microsoft.com/office/officeart/2005/8/layout/lProcess3"/>
    <dgm:cxn modelId="{966A3CEB-05DC-4E44-9101-FE90AE59EB1F}" type="presParOf" srcId="{D89C8711-40BD-4B3A-ADB0-2DC896B3A68B}" destId="{C00E1353-E4CD-4456-97BE-C3261AE41477}" srcOrd="1" destOrd="0" presId="urn:microsoft.com/office/officeart/2005/8/layout/lProcess3"/>
    <dgm:cxn modelId="{F091CB4A-415E-4499-B9CC-E6CF96BB3ABA}" type="presParOf" srcId="{D89C8711-40BD-4B3A-ADB0-2DC896B3A68B}" destId="{B6277889-3E43-4AD4-A9BE-4C2E72439B11}" srcOrd="2" destOrd="0" presId="urn:microsoft.com/office/officeart/2005/8/layout/lProcess3"/>
    <dgm:cxn modelId="{7B13483B-FB78-4299-8F56-273D6F1C953B}" type="presParOf" srcId="{B6277889-3E43-4AD4-A9BE-4C2E72439B11}" destId="{A316A568-D1A7-4499-A76E-53EF3CCA9609}" srcOrd="0" destOrd="0" presId="urn:microsoft.com/office/officeart/2005/8/layout/lProcess3"/>
    <dgm:cxn modelId="{049FFD16-59B5-40B7-B340-D91D3E16150F}" type="presParOf" srcId="{D89C8711-40BD-4B3A-ADB0-2DC896B3A68B}" destId="{C5627609-F84E-41DA-A041-B9A1F8DFF5A6}" srcOrd="3" destOrd="0" presId="urn:microsoft.com/office/officeart/2005/8/layout/lProcess3"/>
    <dgm:cxn modelId="{CBA2E456-D367-4E9A-ACE5-76E3902E533B}" type="presParOf" srcId="{D89C8711-40BD-4B3A-ADB0-2DC896B3A68B}" destId="{E19CAAA1-FAFE-4CD1-ADD6-462F45F53F64}" srcOrd="4" destOrd="0" presId="urn:microsoft.com/office/officeart/2005/8/layout/lProcess3"/>
    <dgm:cxn modelId="{1A864BCA-FB9D-4162-8EAE-F0AE602C4566}" type="presParOf" srcId="{E19CAAA1-FAFE-4CD1-ADD6-462F45F53F64}" destId="{33574E6C-8BF0-4AC4-880A-7D636FFE87FB}" srcOrd="0" destOrd="0" presId="urn:microsoft.com/office/officeart/2005/8/layout/lProcess3"/>
    <dgm:cxn modelId="{19D7C699-CEC8-4F86-9626-08BAE11DC411}" type="presParOf" srcId="{D89C8711-40BD-4B3A-ADB0-2DC896B3A68B}" destId="{BF6D79FF-3830-4592-BDE5-86A7706B7802}" srcOrd="5" destOrd="0" presId="urn:microsoft.com/office/officeart/2005/8/layout/lProcess3"/>
    <dgm:cxn modelId="{EB5D0D25-30E3-4B0A-B9A8-C835C81BAD36}" type="presParOf" srcId="{D89C8711-40BD-4B3A-ADB0-2DC896B3A68B}" destId="{4CA2EBF9-8143-4760-AC7D-514E6C9BF9BF}" srcOrd="6" destOrd="0" presId="urn:microsoft.com/office/officeart/2005/8/layout/lProcess3"/>
    <dgm:cxn modelId="{B3945EC3-A302-4D0C-9AA1-996C5E6768BF}" type="presParOf" srcId="{4CA2EBF9-8143-4760-AC7D-514E6C9BF9BF}" destId="{0BCF60D1-24CF-449D-AA5E-0C152E2A6399}" srcOrd="0" destOrd="0" presId="urn:microsoft.com/office/officeart/2005/8/layout/lProcess3"/>
    <dgm:cxn modelId="{119C16CB-879D-4746-BC60-B80B29A8ADED}" type="presParOf" srcId="{D89C8711-40BD-4B3A-ADB0-2DC896B3A68B}" destId="{518A1EAA-99F1-4D5C-A878-B6A2B72B7766}" srcOrd="7" destOrd="0" presId="urn:microsoft.com/office/officeart/2005/8/layout/lProcess3"/>
    <dgm:cxn modelId="{C8A722CE-92CA-472D-98C6-D6A4959651F3}" type="presParOf" srcId="{D89C8711-40BD-4B3A-ADB0-2DC896B3A68B}" destId="{3EC7C429-4716-4430-966A-A0959E13F9BA}" srcOrd="8" destOrd="0" presId="urn:microsoft.com/office/officeart/2005/8/layout/lProcess3"/>
    <dgm:cxn modelId="{96F9B265-4B51-4297-AFB9-98A523C9E335}" type="presParOf" srcId="{3EC7C429-4716-4430-966A-A0959E13F9BA}" destId="{B2EB881B-5166-4842-B96D-8AC37EB6DE3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53C02-DE5C-422B-B46D-E8E75A04416E}">
      <dsp:nvSpPr>
        <dsp:cNvPr id="0" name=""/>
        <dsp:cNvSpPr/>
      </dsp:nvSpPr>
      <dsp:spPr>
        <a:xfrm>
          <a:off x="2422" y="149455"/>
          <a:ext cx="2361807" cy="518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Project</a:t>
          </a:r>
          <a:endParaRPr lang="en-GB" sz="1800" kern="1200" dirty="0"/>
        </a:p>
      </dsp:txBody>
      <dsp:txXfrm>
        <a:off x="2422" y="149455"/>
        <a:ext cx="2361807" cy="518400"/>
      </dsp:txXfrm>
    </dsp:sp>
    <dsp:sp modelId="{2F3242E1-E3A6-46CE-996F-00EC2C3A8CCF}">
      <dsp:nvSpPr>
        <dsp:cNvPr id="0" name=""/>
        <dsp:cNvSpPr/>
      </dsp:nvSpPr>
      <dsp:spPr>
        <a:xfrm>
          <a:off x="2422" y="667855"/>
          <a:ext cx="2361807" cy="27669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 first large-scale study of the history of exhumation and reburial in British churches, using writings from 7</a:t>
          </a:r>
          <a:r>
            <a:rPr lang="en-GB" sz="1800" kern="1200" baseline="30000" dirty="0"/>
            <a:t>th</a:t>
          </a:r>
          <a:r>
            <a:rPr lang="en-GB" sz="1800" kern="1200" dirty="0"/>
            <a:t> - 19</a:t>
          </a:r>
          <a:r>
            <a:rPr lang="en-GB" sz="1800" kern="1200" baseline="30000" dirty="0"/>
            <a:t>th</a:t>
          </a:r>
          <a:r>
            <a:rPr lang="en-GB" sz="1800" kern="1200" dirty="0"/>
            <a:t> centuries and modern archaeology reports. </a:t>
          </a:r>
          <a:br>
            <a:rPr lang="en-GB" sz="1800" kern="1200" dirty="0"/>
          </a:br>
          <a:endParaRPr lang="en-GB" sz="1800" kern="1200" dirty="0"/>
        </a:p>
      </dsp:txBody>
      <dsp:txXfrm>
        <a:off x="2422" y="667855"/>
        <a:ext cx="2361807" cy="2766960"/>
      </dsp:txXfrm>
    </dsp:sp>
    <dsp:sp modelId="{A7216B06-2AD7-46D2-99CE-C58C766E3A01}">
      <dsp:nvSpPr>
        <dsp:cNvPr id="0" name=""/>
        <dsp:cNvSpPr/>
      </dsp:nvSpPr>
      <dsp:spPr>
        <a:xfrm>
          <a:off x="2694882" y="149455"/>
          <a:ext cx="2361807" cy="5184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Methods</a:t>
          </a:r>
          <a:endParaRPr lang="en-GB" sz="1800" kern="1200" dirty="0"/>
        </a:p>
      </dsp:txBody>
      <dsp:txXfrm>
        <a:off x="2694882" y="149455"/>
        <a:ext cx="2361807" cy="518400"/>
      </dsp:txXfrm>
    </dsp:sp>
    <dsp:sp modelId="{66D110ED-6D85-4167-AFF6-00DAD1B7C7E1}">
      <dsp:nvSpPr>
        <dsp:cNvPr id="0" name=""/>
        <dsp:cNvSpPr/>
      </dsp:nvSpPr>
      <dsp:spPr>
        <a:xfrm>
          <a:off x="2694882" y="667855"/>
          <a:ext cx="2361807" cy="276696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Use Digital Humanities tools to find, collate, and analyse a new and unique large thematic collection.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Develop innovative methods and models. </a:t>
          </a:r>
        </a:p>
      </dsp:txBody>
      <dsp:txXfrm>
        <a:off x="2694882" y="667855"/>
        <a:ext cx="2361807" cy="2766960"/>
      </dsp:txXfrm>
    </dsp:sp>
    <dsp:sp modelId="{79B33540-EAFF-400F-9DEA-4B32A5E36311}">
      <dsp:nvSpPr>
        <dsp:cNvPr id="0" name=""/>
        <dsp:cNvSpPr/>
      </dsp:nvSpPr>
      <dsp:spPr>
        <a:xfrm>
          <a:off x="5387342" y="149455"/>
          <a:ext cx="2361807" cy="5184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Goal</a:t>
          </a:r>
          <a:endParaRPr lang="en-GB" sz="1800" kern="1200" dirty="0"/>
        </a:p>
      </dsp:txBody>
      <dsp:txXfrm>
        <a:off x="5387342" y="149455"/>
        <a:ext cx="2361807" cy="518400"/>
      </dsp:txXfrm>
    </dsp:sp>
    <dsp:sp modelId="{28C06CC1-7405-4541-9706-85C1647CCA80}">
      <dsp:nvSpPr>
        <dsp:cNvPr id="0" name=""/>
        <dsp:cNvSpPr/>
      </dsp:nvSpPr>
      <dsp:spPr>
        <a:xfrm>
          <a:off x="5387342" y="667855"/>
          <a:ext cx="2361807" cy="276696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Use the long history of exhumation beliefs and practices to assist historic burial management by informing best practice, policy, and public perceptions with findings from the past. </a:t>
          </a:r>
        </a:p>
      </dsp:txBody>
      <dsp:txXfrm>
        <a:off x="5387342" y="667855"/>
        <a:ext cx="2361807" cy="276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9782F4-1B74-4A7A-8244-FE503F2DB6F8}">
      <dsp:nvSpPr>
        <dsp:cNvPr id="0" name=""/>
        <dsp:cNvSpPr/>
      </dsp:nvSpPr>
      <dsp:spPr>
        <a:xfrm>
          <a:off x="745713" y="1661"/>
          <a:ext cx="2288823" cy="91552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Cleaning historical texts</a:t>
          </a:r>
        </a:p>
      </dsp:txBody>
      <dsp:txXfrm>
        <a:off x="1203478" y="1661"/>
        <a:ext cx="1373294" cy="915529"/>
      </dsp:txXfrm>
    </dsp:sp>
    <dsp:sp modelId="{43DC7E93-58D1-4CB2-839C-04C837C0E8A3}">
      <dsp:nvSpPr>
        <dsp:cNvPr id="0" name=""/>
        <dsp:cNvSpPr/>
      </dsp:nvSpPr>
      <dsp:spPr>
        <a:xfrm>
          <a:off x="745713" y="1045365"/>
          <a:ext cx="2288823" cy="915529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Translating historical texts</a:t>
          </a:r>
        </a:p>
      </dsp:txBody>
      <dsp:txXfrm>
        <a:off x="1203478" y="1045365"/>
        <a:ext cx="1373294" cy="915529"/>
      </dsp:txXfrm>
    </dsp:sp>
    <dsp:sp modelId="{0389E0F1-B4A4-4AD5-A1C3-B945D67F3F1F}">
      <dsp:nvSpPr>
        <dsp:cNvPr id="0" name=""/>
        <dsp:cNvSpPr/>
      </dsp:nvSpPr>
      <dsp:spPr>
        <a:xfrm>
          <a:off x="745713" y="2089069"/>
          <a:ext cx="2288823" cy="91552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Standardising historical data</a:t>
          </a:r>
        </a:p>
      </dsp:txBody>
      <dsp:txXfrm>
        <a:off x="1203478" y="2089069"/>
        <a:ext cx="1373294" cy="915529"/>
      </dsp:txXfrm>
    </dsp:sp>
    <dsp:sp modelId="{0BCF60D1-24CF-449D-AA5E-0C152E2A6399}">
      <dsp:nvSpPr>
        <dsp:cNvPr id="0" name=""/>
        <dsp:cNvSpPr/>
      </dsp:nvSpPr>
      <dsp:spPr>
        <a:xfrm>
          <a:off x="745713" y="3132772"/>
          <a:ext cx="2288823" cy="915529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Building HRDL</a:t>
          </a:r>
        </a:p>
      </dsp:txBody>
      <dsp:txXfrm>
        <a:off x="1203478" y="3132772"/>
        <a:ext cx="1373294" cy="915529"/>
      </dsp:txXfrm>
    </dsp:sp>
    <dsp:sp modelId="{3F4AB424-E069-4277-83DC-1B93A0F8DA61}">
      <dsp:nvSpPr>
        <dsp:cNvPr id="0" name=""/>
        <dsp:cNvSpPr/>
      </dsp:nvSpPr>
      <dsp:spPr>
        <a:xfrm>
          <a:off x="745713" y="4176476"/>
          <a:ext cx="2288823" cy="91552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Analysing HRDL</a:t>
          </a:r>
        </a:p>
      </dsp:txBody>
      <dsp:txXfrm>
        <a:off x="1203478" y="4176476"/>
        <a:ext cx="1373294" cy="9155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F8142-3342-4D39-A092-CB8A88879961}">
      <dsp:nvSpPr>
        <dsp:cNvPr id="0" name=""/>
        <dsp:cNvSpPr/>
      </dsp:nvSpPr>
      <dsp:spPr>
        <a:xfrm>
          <a:off x="745713" y="1661"/>
          <a:ext cx="2288823" cy="9155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Cleaning historical texts</a:t>
          </a:r>
        </a:p>
      </dsp:txBody>
      <dsp:txXfrm>
        <a:off x="1203478" y="1661"/>
        <a:ext cx="1373294" cy="915529"/>
      </dsp:txXfrm>
    </dsp:sp>
    <dsp:sp modelId="{43DC7E93-58D1-4CB2-839C-04C837C0E8A3}">
      <dsp:nvSpPr>
        <dsp:cNvPr id="0" name=""/>
        <dsp:cNvSpPr/>
      </dsp:nvSpPr>
      <dsp:spPr>
        <a:xfrm>
          <a:off x="745713" y="1045365"/>
          <a:ext cx="2288823" cy="91552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Translating historical texts</a:t>
          </a:r>
        </a:p>
      </dsp:txBody>
      <dsp:txXfrm>
        <a:off x="1203478" y="1045365"/>
        <a:ext cx="1373294" cy="915529"/>
      </dsp:txXfrm>
    </dsp:sp>
    <dsp:sp modelId="{0389E0F1-B4A4-4AD5-A1C3-B945D67F3F1F}">
      <dsp:nvSpPr>
        <dsp:cNvPr id="0" name=""/>
        <dsp:cNvSpPr/>
      </dsp:nvSpPr>
      <dsp:spPr>
        <a:xfrm>
          <a:off x="745713" y="2089069"/>
          <a:ext cx="2288823" cy="91552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Standardising historical data</a:t>
          </a:r>
        </a:p>
      </dsp:txBody>
      <dsp:txXfrm>
        <a:off x="1203478" y="2089069"/>
        <a:ext cx="1373294" cy="915529"/>
      </dsp:txXfrm>
    </dsp:sp>
    <dsp:sp modelId="{0BCF60D1-24CF-449D-AA5E-0C152E2A6399}">
      <dsp:nvSpPr>
        <dsp:cNvPr id="0" name=""/>
        <dsp:cNvSpPr/>
      </dsp:nvSpPr>
      <dsp:spPr>
        <a:xfrm>
          <a:off x="745713" y="3132772"/>
          <a:ext cx="2288823" cy="915529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Building HRDL</a:t>
          </a:r>
        </a:p>
      </dsp:txBody>
      <dsp:txXfrm>
        <a:off x="1203478" y="3132772"/>
        <a:ext cx="1373294" cy="915529"/>
      </dsp:txXfrm>
    </dsp:sp>
    <dsp:sp modelId="{2B0BDD6D-6846-409A-A117-4602A4B0DB48}">
      <dsp:nvSpPr>
        <dsp:cNvPr id="0" name=""/>
        <dsp:cNvSpPr/>
      </dsp:nvSpPr>
      <dsp:spPr>
        <a:xfrm>
          <a:off x="745713" y="4176476"/>
          <a:ext cx="2288823" cy="91552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Analysing HRDL</a:t>
          </a:r>
          <a:endParaRPr lang="en-GB" sz="1900" kern="1200" dirty="0"/>
        </a:p>
      </dsp:txBody>
      <dsp:txXfrm>
        <a:off x="1203478" y="4176476"/>
        <a:ext cx="1373294" cy="915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F8142-3342-4D39-A092-CB8A88879961}">
      <dsp:nvSpPr>
        <dsp:cNvPr id="0" name=""/>
        <dsp:cNvSpPr/>
      </dsp:nvSpPr>
      <dsp:spPr>
        <a:xfrm>
          <a:off x="745713" y="1661"/>
          <a:ext cx="2288823" cy="9155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Cleaning historical texts</a:t>
          </a:r>
        </a:p>
      </dsp:txBody>
      <dsp:txXfrm>
        <a:off x="1203478" y="1661"/>
        <a:ext cx="1373294" cy="915529"/>
      </dsp:txXfrm>
    </dsp:sp>
    <dsp:sp modelId="{A316A568-D1A7-4499-A76E-53EF3CCA9609}">
      <dsp:nvSpPr>
        <dsp:cNvPr id="0" name=""/>
        <dsp:cNvSpPr/>
      </dsp:nvSpPr>
      <dsp:spPr>
        <a:xfrm>
          <a:off x="745713" y="1045365"/>
          <a:ext cx="2288823" cy="915529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Translating historical texts</a:t>
          </a:r>
        </a:p>
      </dsp:txBody>
      <dsp:txXfrm>
        <a:off x="1203478" y="1045365"/>
        <a:ext cx="1373294" cy="915529"/>
      </dsp:txXfrm>
    </dsp:sp>
    <dsp:sp modelId="{0389E0F1-B4A4-4AD5-A1C3-B945D67F3F1F}">
      <dsp:nvSpPr>
        <dsp:cNvPr id="0" name=""/>
        <dsp:cNvSpPr/>
      </dsp:nvSpPr>
      <dsp:spPr>
        <a:xfrm>
          <a:off x="745713" y="2089069"/>
          <a:ext cx="2288823" cy="91552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Standardising historical data</a:t>
          </a:r>
        </a:p>
      </dsp:txBody>
      <dsp:txXfrm>
        <a:off x="1203478" y="2089069"/>
        <a:ext cx="1373294" cy="915529"/>
      </dsp:txXfrm>
    </dsp:sp>
    <dsp:sp modelId="{0BCF60D1-24CF-449D-AA5E-0C152E2A6399}">
      <dsp:nvSpPr>
        <dsp:cNvPr id="0" name=""/>
        <dsp:cNvSpPr/>
      </dsp:nvSpPr>
      <dsp:spPr>
        <a:xfrm>
          <a:off x="745713" y="3132772"/>
          <a:ext cx="2288823" cy="915529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Building HRDL</a:t>
          </a:r>
        </a:p>
      </dsp:txBody>
      <dsp:txXfrm>
        <a:off x="1203478" y="3132772"/>
        <a:ext cx="1373294" cy="915529"/>
      </dsp:txXfrm>
    </dsp:sp>
    <dsp:sp modelId="{18D162E7-30CA-4829-849C-8902F8AE92CF}">
      <dsp:nvSpPr>
        <dsp:cNvPr id="0" name=""/>
        <dsp:cNvSpPr/>
      </dsp:nvSpPr>
      <dsp:spPr>
        <a:xfrm>
          <a:off x="745713" y="4176476"/>
          <a:ext cx="2288823" cy="91552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Analysing HRDL</a:t>
          </a:r>
          <a:endParaRPr lang="en-GB" sz="1900" kern="1200" dirty="0"/>
        </a:p>
      </dsp:txBody>
      <dsp:txXfrm>
        <a:off x="1203478" y="4176476"/>
        <a:ext cx="1373294" cy="915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66874-7D02-48F1-8D1E-B7BEA64D2786}">
      <dsp:nvSpPr>
        <dsp:cNvPr id="0" name=""/>
        <dsp:cNvSpPr/>
      </dsp:nvSpPr>
      <dsp:spPr>
        <a:xfrm>
          <a:off x="0" y="3852664"/>
          <a:ext cx="10677525" cy="12645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solidFill>
                <a:schemeClr val="tx1"/>
              </a:solidFill>
            </a:rPr>
            <a:t>Library Populated</a:t>
          </a:r>
        </a:p>
      </dsp:txBody>
      <dsp:txXfrm>
        <a:off x="0" y="3852664"/>
        <a:ext cx="10677525" cy="682846"/>
      </dsp:txXfrm>
    </dsp:sp>
    <dsp:sp modelId="{03AA3931-0631-472B-B739-101C59DD0DD5}">
      <dsp:nvSpPr>
        <dsp:cNvPr id="0" name=""/>
        <dsp:cNvSpPr/>
      </dsp:nvSpPr>
      <dsp:spPr>
        <a:xfrm>
          <a:off x="0" y="4510219"/>
          <a:ext cx="5338762" cy="5816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Files uploaded</a:t>
          </a:r>
        </a:p>
      </dsp:txBody>
      <dsp:txXfrm>
        <a:off x="0" y="4510219"/>
        <a:ext cx="5338762" cy="581683"/>
      </dsp:txXfrm>
    </dsp:sp>
    <dsp:sp modelId="{489F3A75-DE07-4745-936A-AFE967CBDAC5}">
      <dsp:nvSpPr>
        <dsp:cNvPr id="0" name=""/>
        <dsp:cNvSpPr/>
      </dsp:nvSpPr>
      <dsp:spPr>
        <a:xfrm>
          <a:off x="5338762" y="4510219"/>
          <a:ext cx="5338762" cy="581683"/>
        </a:xfrm>
        <a:prstGeom prst="rect">
          <a:avLst/>
        </a:prstGeom>
        <a:solidFill>
          <a:schemeClr val="accent4">
            <a:tint val="40000"/>
            <a:alpha val="90000"/>
            <a:hueOff val="1206881"/>
            <a:satOff val="-5694"/>
            <a:lumOff val="-20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206881"/>
              <a:satOff val="-5694"/>
              <a:lumOff val="-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Metadata standardised</a:t>
          </a:r>
        </a:p>
      </dsp:txBody>
      <dsp:txXfrm>
        <a:off x="5338762" y="4510219"/>
        <a:ext cx="5338762" cy="581683"/>
      </dsp:txXfrm>
    </dsp:sp>
    <dsp:sp modelId="{0916A545-B0FF-4D8E-A625-AF3A9D5412F3}">
      <dsp:nvSpPr>
        <dsp:cNvPr id="0" name=""/>
        <dsp:cNvSpPr/>
      </dsp:nvSpPr>
      <dsp:spPr>
        <a:xfrm rot="10800000">
          <a:off x="0" y="1926784"/>
          <a:ext cx="10677525" cy="1944847"/>
        </a:xfrm>
        <a:prstGeom prst="upArrowCallou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Extracts Created</a:t>
          </a:r>
        </a:p>
      </dsp:txBody>
      <dsp:txXfrm rot="-10800000">
        <a:off x="0" y="1926784"/>
        <a:ext cx="10677525" cy="682641"/>
      </dsp:txXfrm>
    </dsp:sp>
    <dsp:sp modelId="{FF027019-3752-4D33-BCFB-1C19975EAE48}">
      <dsp:nvSpPr>
        <dsp:cNvPr id="0" name=""/>
        <dsp:cNvSpPr/>
      </dsp:nvSpPr>
      <dsp:spPr>
        <a:xfrm>
          <a:off x="1509" y="2609425"/>
          <a:ext cx="2437374" cy="581509"/>
        </a:xfrm>
        <a:prstGeom prst="rect">
          <a:avLst/>
        </a:prstGeom>
        <a:solidFill>
          <a:schemeClr val="accent4">
            <a:tint val="40000"/>
            <a:alpha val="90000"/>
            <a:hueOff val="2413761"/>
            <a:satOff val="-11388"/>
            <a:lumOff val="-41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413761"/>
              <a:satOff val="-11388"/>
              <a:lumOff val="-4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AstroGrep/Extract</a:t>
          </a:r>
        </a:p>
      </dsp:txBody>
      <dsp:txXfrm>
        <a:off x="1509" y="2609425"/>
        <a:ext cx="2437374" cy="581509"/>
      </dsp:txXfrm>
    </dsp:sp>
    <dsp:sp modelId="{5C9BFE99-29DD-415D-BB28-06ABADB92E7B}">
      <dsp:nvSpPr>
        <dsp:cNvPr id="0" name=""/>
        <dsp:cNvSpPr/>
      </dsp:nvSpPr>
      <dsp:spPr>
        <a:xfrm>
          <a:off x="2438884" y="2609425"/>
          <a:ext cx="2437374" cy="581509"/>
        </a:xfrm>
        <a:prstGeom prst="rect">
          <a:avLst/>
        </a:prstGeom>
        <a:solidFill>
          <a:schemeClr val="accent4">
            <a:tint val="40000"/>
            <a:alpha val="90000"/>
            <a:hueOff val="3620642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2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Cleaned</a:t>
          </a:r>
        </a:p>
      </dsp:txBody>
      <dsp:txXfrm>
        <a:off x="2438884" y="2609425"/>
        <a:ext cx="2437374" cy="581509"/>
      </dsp:txXfrm>
    </dsp:sp>
    <dsp:sp modelId="{12E16675-182B-49D6-B952-D74F6639FA51}">
      <dsp:nvSpPr>
        <dsp:cNvPr id="0" name=""/>
        <dsp:cNvSpPr/>
      </dsp:nvSpPr>
      <dsp:spPr>
        <a:xfrm>
          <a:off x="4876258" y="2609425"/>
          <a:ext cx="2437374" cy="581509"/>
        </a:xfrm>
        <a:prstGeom prst="rect">
          <a:avLst/>
        </a:prstGeom>
        <a:solidFill>
          <a:schemeClr val="accent4">
            <a:tint val="40000"/>
            <a:alpha val="90000"/>
            <a:hueOff val="4827523"/>
            <a:satOff val="-22776"/>
            <a:lumOff val="-82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827523"/>
              <a:satOff val="-22776"/>
              <a:lumOff val="-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Translated</a:t>
          </a:r>
        </a:p>
      </dsp:txBody>
      <dsp:txXfrm>
        <a:off x="4876258" y="2609425"/>
        <a:ext cx="2437374" cy="581509"/>
      </dsp:txXfrm>
    </dsp:sp>
    <dsp:sp modelId="{244A894C-6374-44F5-8C97-0ACA1ACB31E3}">
      <dsp:nvSpPr>
        <dsp:cNvPr id="0" name=""/>
        <dsp:cNvSpPr/>
      </dsp:nvSpPr>
      <dsp:spPr>
        <a:xfrm>
          <a:off x="7313632" y="2609425"/>
          <a:ext cx="3362382" cy="581509"/>
        </a:xfrm>
        <a:prstGeom prst="rect">
          <a:avLst/>
        </a:prstGeom>
        <a:solidFill>
          <a:schemeClr val="accent4">
            <a:tint val="40000"/>
            <a:alpha val="90000"/>
            <a:hueOff val="6034403"/>
            <a:satOff val="-28469"/>
            <a:lumOff val="-102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6034403"/>
              <a:satOff val="-28469"/>
              <a:lumOff val="-10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Metadata (Tracker)</a:t>
          </a:r>
          <a:endParaRPr lang="en-GB" sz="2200" kern="1200" dirty="0"/>
        </a:p>
      </dsp:txBody>
      <dsp:txXfrm>
        <a:off x="7313632" y="2609425"/>
        <a:ext cx="3362382" cy="581509"/>
      </dsp:txXfrm>
    </dsp:sp>
    <dsp:sp modelId="{DCC57399-DE2A-411E-9D9C-50F1F55BE4DA}">
      <dsp:nvSpPr>
        <dsp:cNvPr id="0" name=""/>
        <dsp:cNvSpPr/>
      </dsp:nvSpPr>
      <dsp:spPr>
        <a:xfrm rot="10800000">
          <a:off x="0" y="904"/>
          <a:ext cx="10677525" cy="1944847"/>
        </a:xfrm>
        <a:prstGeom prst="upArrowCallou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Texts Collected</a:t>
          </a:r>
        </a:p>
      </dsp:txBody>
      <dsp:txXfrm rot="-10800000">
        <a:off x="0" y="904"/>
        <a:ext cx="10677525" cy="682641"/>
      </dsp:txXfrm>
    </dsp:sp>
    <dsp:sp modelId="{FC5983ED-2176-49AA-B55B-901729FA4DDF}">
      <dsp:nvSpPr>
        <dsp:cNvPr id="0" name=""/>
        <dsp:cNvSpPr/>
      </dsp:nvSpPr>
      <dsp:spPr>
        <a:xfrm>
          <a:off x="0" y="683546"/>
          <a:ext cx="2669381" cy="581509"/>
        </a:xfrm>
        <a:prstGeom prst="rect">
          <a:avLst/>
        </a:prstGeom>
        <a:solidFill>
          <a:schemeClr val="accent4">
            <a:tint val="40000"/>
            <a:alpha val="90000"/>
            <a:hueOff val="7241284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4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Handlist</a:t>
          </a:r>
        </a:p>
      </dsp:txBody>
      <dsp:txXfrm>
        <a:off x="0" y="683546"/>
        <a:ext cx="2669381" cy="581509"/>
      </dsp:txXfrm>
    </dsp:sp>
    <dsp:sp modelId="{03889579-DCF7-4163-9A66-851DE13E00AC}">
      <dsp:nvSpPr>
        <dsp:cNvPr id="0" name=""/>
        <dsp:cNvSpPr/>
      </dsp:nvSpPr>
      <dsp:spPr>
        <a:xfrm>
          <a:off x="2669381" y="683546"/>
          <a:ext cx="2669381" cy="581509"/>
        </a:xfrm>
        <a:prstGeom prst="rect">
          <a:avLst/>
        </a:prstGeom>
        <a:solidFill>
          <a:schemeClr val="accent4">
            <a:tint val="40000"/>
            <a:alpha val="90000"/>
            <a:hueOff val="8448164"/>
            <a:satOff val="-39857"/>
            <a:lumOff val="-144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448164"/>
              <a:satOff val="-39857"/>
              <a:lumOff val="-14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Webscraping</a:t>
          </a:r>
          <a:endParaRPr lang="en-GB" sz="2200" kern="1200" dirty="0"/>
        </a:p>
      </dsp:txBody>
      <dsp:txXfrm>
        <a:off x="2669381" y="683546"/>
        <a:ext cx="2669381" cy="581509"/>
      </dsp:txXfrm>
    </dsp:sp>
    <dsp:sp modelId="{DF7FA756-BA6A-451B-95DD-D33A8598EEB8}">
      <dsp:nvSpPr>
        <dsp:cNvPr id="0" name=""/>
        <dsp:cNvSpPr/>
      </dsp:nvSpPr>
      <dsp:spPr>
        <a:xfrm>
          <a:off x="5338762" y="683546"/>
          <a:ext cx="2669381" cy="581509"/>
        </a:xfrm>
        <a:prstGeom prst="rect">
          <a:avLst/>
        </a:prstGeom>
        <a:solidFill>
          <a:schemeClr val="accent4">
            <a:tint val="40000"/>
            <a:alpha val="90000"/>
            <a:hueOff val="9655045"/>
            <a:satOff val="-45551"/>
            <a:lumOff val="-16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9655045"/>
              <a:satOff val="-45551"/>
              <a:lumOff val="-16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Family Folders</a:t>
          </a:r>
        </a:p>
      </dsp:txBody>
      <dsp:txXfrm>
        <a:off x="5338762" y="683546"/>
        <a:ext cx="2669381" cy="581509"/>
      </dsp:txXfrm>
    </dsp:sp>
    <dsp:sp modelId="{907F8316-1BF8-4D07-9BED-5C362B310C50}">
      <dsp:nvSpPr>
        <dsp:cNvPr id="0" name=""/>
        <dsp:cNvSpPr/>
      </dsp:nvSpPr>
      <dsp:spPr>
        <a:xfrm>
          <a:off x="8008143" y="683546"/>
          <a:ext cx="2669381" cy="581509"/>
        </a:xfrm>
        <a:prstGeom prst="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TXT</a:t>
          </a:r>
        </a:p>
      </dsp:txBody>
      <dsp:txXfrm>
        <a:off x="8008143" y="683546"/>
        <a:ext cx="2669381" cy="581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F8142-3342-4D39-A092-CB8A88879961}">
      <dsp:nvSpPr>
        <dsp:cNvPr id="0" name=""/>
        <dsp:cNvSpPr/>
      </dsp:nvSpPr>
      <dsp:spPr>
        <a:xfrm>
          <a:off x="745713" y="1661"/>
          <a:ext cx="2288823" cy="9155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Cleaning historical texts</a:t>
          </a:r>
        </a:p>
      </dsp:txBody>
      <dsp:txXfrm>
        <a:off x="1203478" y="1661"/>
        <a:ext cx="1373294" cy="915529"/>
      </dsp:txXfrm>
    </dsp:sp>
    <dsp:sp modelId="{A316A568-D1A7-4499-A76E-53EF3CCA9609}">
      <dsp:nvSpPr>
        <dsp:cNvPr id="0" name=""/>
        <dsp:cNvSpPr/>
      </dsp:nvSpPr>
      <dsp:spPr>
        <a:xfrm>
          <a:off x="745713" y="1045365"/>
          <a:ext cx="2288823" cy="915529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Translating historical texts</a:t>
          </a:r>
        </a:p>
      </dsp:txBody>
      <dsp:txXfrm>
        <a:off x="1203478" y="1045365"/>
        <a:ext cx="1373294" cy="915529"/>
      </dsp:txXfrm>
    </dsp:sp>
    <dsp:sp modelId="{33574E6C-8BF0-4AC4-880A-7D636FFE87FB}">
      <dsp:nvSpPr>
        <dsp:cNvPr id="0" name=""/>
        <dsp:cNvSpPr/>
      </dsp:nvSpPr>
      <dsp:spPr>
        <a:xfrm>
          <a:off x="745713" y="2089069"/>
          <a:ext cx="2288823" cy="91552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Standardising historical data</a:t>
          </a:r>
        </a:p>
      </dsp:txBody>
      <dsp:txXfrm>
        <a:off x="1203478" y="2089069"/>
        <a:ext cx="1373294" cy="915529"/>
      </dsp:txXfrm>
    </dsp:sp>
    <dsp:sp modelId="{0BCF60D1-24CF-449D-AA5E-0C152E2A6399}">
      <dsp:nvSpPr>
        <dsp:cNvPr id="0" name=""/>
        <dsp:cNvSpPr/>
      </dsp:nvSpPr>
      <dsp:spPr>
        <a:xfrm>
          <a:off x="745713" y="3132772"/>
          <a:ext cx="2288823" cy="91552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Building HRDL</a:t>
          </a:r>
        </a:p>
      </dsp:txBody>
      <dsp:txXfrm>
        <a:off x="1203478" y="3132772"/>
        <a:ext cx="1373294" cy="915529"/>
      </dsp:txXfrm>
    </dsp:sp>
    <dsp:sp modelId="{B2EB881B-5166-4842-B96D-8AC37EB6DE39}">
      <dsp:nvSpPr>
        <dsp:cNvPr id="0" name=""/>
        <dsp:cNvSpPr/>
      </dsp:nvSpPr>
      <dsp:spPr>
        <a:xfrm>
          <a:off x="745713" y="4176476"/>
          <a:ext cx="2288823" cy="91552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Analysing HRDL</a:t>
          </a:r>
          <a:endParaRPr lang="en-GB" sz="1900" kern="1200" dirty="0"/>
        </a:p>
      </dsp:txBody>
      <dsp:txXfrm>
        <a:off x="1203478" y="4176476"/>
        <a:ext cx="1373294" cy="91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3808-555C-4AED-888B-F44650A70507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FE2C5-9FC3-4E19-A0CF-0E186081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2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F5121-A732-0A0D-B220-2932F985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3450A1-B9E6-F2BA-375D-F2EF36668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BD2DB-D336-79C8-12EE-0C26A1AED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sources we find will be made available online as the Digital Library of Historic Mortuary Science &amp; Investigation - the first digital mortuary reference library of its kind – so others can add to the library, use it for their own research, and support the work of modern church and cathedral staff, archaeologists and other disinterment professionals.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3B123-8A0E-18EC-C04B-6A531DD73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D3ACA-7176-40E2-A88E-5047CDDF4B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2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9957-22B2-FFD3-C9DA-C88B8D5D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94F353-617C-876A-FB18-CF9B9E9294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8F701-BF93-86FA-208E-645E86C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sources we find will be made available online as the Digital Library of Historic Mortuary Science &amp; Investigation - the first digital mortuary reference library of its kind – so others can add to the library, use it for their own research, and support the work of modern church and cathedral staff, archaeologists and other disinterment professionals.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C7276-3BA5-DC57-32C7-1604F9098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D3ACA-7176-40E2-A88E-5047CDDF4B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37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303F1-4AC1-435D-8973-F9DC11EDB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BF20D6-D8C5-40AF-B086-D0214DD52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9A60F6-1EB0-CBF3-E23B-EF629080D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sources we find will be made available online as the Digital Library of Historic Mortuary Science &amp; Investigation - the first digital mortuary reference library of its kind – so others can add to the library, use it for their own research, and support the work of modern church and cathedral staff, archaeologists and other disinterment professionals.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BE9CD-355F-BA85-753C-8AF8A21B3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D3ACA-7176-40E2-A88E-5047CDDF4B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3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A44F-2599-B20C-CCD3-F7D284BD4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C9B448-CBD4-46EC-30A9-36D942636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13D73-ADFC-DE61-52D0-553E73A71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sources we find will be made available online as the Digital Library of Historic Mortuary Science &amp; Investigation - the first digital mortuary reference library of its kind – so others can add to the library, use it for their own research, and support the work of modern church and cathedral staff, archaeologists and other disinterment professionals.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0B622-AD74-FC77-9617-16B3446E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D3ACA-7176-40E2-A88E-5047CDDF4B5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5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2791-0F59-4A74-BEBF-486FD794E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4AA19-D3F2-4A8E-829F-E85E63BCF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78A6-6D85-4B9B-B14B-41439BBD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2D700-F9F0-437F-81A3-C46A7FA2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68B55-2276-4295-A914-C3E9969C4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37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ACFE-66EB-4D49-A3A4-4C2EDA03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25226-0BD6-4D8F-AE12-B682DA2A3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F68D5-BF80-4B4B-A479-66D3AD2C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1F552-D678-4B56-9BE9-0B971F98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478D0-8590-40D7-A260-3E153E1B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05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5DDCA-543C-4138-AC46-A0448ECF3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FCF05-54D6-4FFA-930C-236145E13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D8A9-ECCC-4973-A4B8-02F91BEF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69DA-1D70-40A9-BAED-CC196016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F1788-14B5-473F-B972-0EEFFDF7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2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026E-87F1-4249-A2DC-B6DE1B7A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FDC1-CE07-4E61-AB59-104A4324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014A0-6328-43D5-8460-6BD75851F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7D1D-C1B6-444B-8A87-2AD51308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C1C9C-59D9-46C4-8B7B-92304332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0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7694-2F1A-478F-938F-A94ACB3C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06157-FE76-4D92-8DAC-A5F83647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B6AB2-893F-419C-A7BB-8BFBF854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A991-CD0E-4E65-9E14-1DF8A8C98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DA5E7-518A-4B18-BBAF-01607B37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9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6C24-5430-4855-BBBC-1807B4CC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144C-1ECE-4D09-830C-5A28745E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56CC2-8A4B-444D-BC60-94ECFDC27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2794A-8A93-40A9-8E48-6F5162D7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E5EC5-10D4-48F6-8BA0-44A70CEC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44A07-982D-4942-B1B7-F60667FA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65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89E45-0E77-4C9B-A33A-0F403FBD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29E5E-0AB8-4B15-AD59-4EF0AAC07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0D7A7-67C3-4D2E-9A97-CE1C6ADB0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90A8B-F7E0-49BB-8FAD-D3516C666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DC445-A9A1-4710-8D87-63E0332AC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991A7-C690-4C1F-AE07-6B533895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189BFD-780D-4167-88AF-74F6352F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28CB5-312E-4B7C-A802-057272A2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0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9C1C-D74A-485D-BD17-0117B264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676E4D-2D9E-44E1-AF40-42C103AF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BF628-54AB-4E80-AFC9-C4A557BF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9AD4D-20FF-45AF-B40D-B6787E0CD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8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0D2D5-98DC-41DF-A771-39F0F7108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E3CDE-2F1D-4A5E-873D-D0E2C84E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B96E9-53D1-4CDF-951C-2DD8B20E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75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693E-1811-47A3-91E3-787EA057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7D94-17AE-4A3F-9624-2F6AB2463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07BD-2AB0-4518-B50A-5D24D7985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F4CD7-6D26-49B6-94C6-733DEF236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416D2-4EBD-47BF-9B46-9AE7BCCD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F3A0F-B2C3-4AC7-9EFB-C5ADBDE2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142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643D-6C73-4AB1-A493-E3055BD6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9E68D-F557-4D46-AE3B-3DB994B7D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E9D9D-C740-4CCB-9FBE-582A671DC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37634-292A-44E3-9EA5-2C9AA40C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67845-F7C5-49A5-B9E3-7882E380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1AD4A-58E6-43D1-B9D5-AB36D113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2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38498-04BF-4B67-A880-DE67F97B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40713-3A08-4E4E-B558-449864118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69FD-6A0A-4024-BE0A-5EAA6E196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17B2A-DA2D-4582-83C1-6A83AFFED57A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EC4ED-701E-4EED-B64D-EB0D6936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5A9D5-C266-4EF2-8B4B-6D907B902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6546-DA7C-44FA-A12B-324EFE046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36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g"/><Relationship Id="rId5" Type="http://schemas.openxmlformats.org/officeDocument/2006/relationships/hyperlink" Target="mailto:James.Butler@liverpool.ac.uk" TargetMode="External"/><Relationship Id="rId10" Type="http://schemas.microsoft.com/office/2007/relationships/diagramDrawing" Target="../diagrams/drawing1.xml"/><Relationship Id="rId4" Type="http://schemas.openxmlformats.org/officeDocument/2006/relationships/hyperlink" Target="mailto:Ruth.Nugent@liverpool.ac.uk" TargetMode="Externa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microsoft.com/office/2007/relationships/hdphoto" Target="../media/hdphoto3.wdp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dl.liverpool.ac.uk/Guidance" TargetMode="External"/><Relationship Id="rId2" Type="http://schemas.openxmlformats.org/officeDocument/2006/relationships/hyperlink" Target="https://github.com/HumanRemainsDL/HRDL/blob/main/metadata_capture_values.m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6.xm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The Human Remains Project logo / UKRI logo / University of Liverpool logo&#10;">
            <a:extLst>
              <a:ext uri="{FF2B5EF4-FFF2-40B4-BE49-F238E27FC236}">
                <a16:creationId xmlns:a16="http://schemas.microsoft.com/office/drawing/2014/main" id="{D2BA5429-F4EA-A7BE-1E88-78D37D741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5" b="5541"/>
          <a:stretch/>
        </p:blipFill>
        <p:spPr>
          <a:xfrm>
            <a:off x="-52007" y="558800"/>
            <a:ext cx="12296014" cy="4938944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D8E241-0888-66B0-778F-0995933E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0400"/>
            <a:ext cx="10515600" cy="7222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Ruth Nugent &amp; Dr James Butler</a:t>
            </a:r>
          </a:p>
        </p:txBody>
      </p:sp>
    </p:spTree>
    <p:extLst>
      <p:ext uri="{BB962C8B-B14F-4D97-AF65-F5344CB8AC3E}">
        <p14:creationId xmlns:p14="http://schemas.microsoft.com/office/powerpoint/2010/main" val="57601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5C3BE0BC-7BFA-5EB7-4F81-EF9D847ED5CA}"/>
              </a:ext>
            </a:extLst>
          </p:cNvPr>
          <p:cNvSpPr txBox="1">
            <a:spLocks/>
          </p:cNvSpPr>
          <p:nvPr/>
        </p:nvSpPr>
        <p:spPr>
          <a:xfrm>
            <a:off x="682896" y="642026"/>
            <a:ext cx="11011178" cy="600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	The Human Remains Project Team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4E0B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remains@liverpool.ac.uk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58CD3-3395-63AA-D9DC-48D5AF399052}"/>
              </a:ext>
            </a:extLst>
          </p:cNvPr>
          <p:cNvSpPr txBox="1"/>
          <p:nvPr/>
        </p:nvSpPr>
        <p:spPr>
          <a:xfrm>
            <a:off x="492896" y="4336284"/>
            <a:ext cx="300466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 James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Butler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Humanities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Linguistics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Spatial Humanities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C12305-3D12-D5D7-08AB-FF0A637BEC62}"/>
              </a:ext>
            </a:extLst>
          </p:cNvPr>
          <p:cNvSpPr txBox="1">
            <a:spLocks/>
          </p:cNvSpPr>
          <p:nvPr/>
        </p:nvSpPr>
        <p:spPr>
          <a:xfrm>
            <a:off x="572808" y="2824121"/>
            <a:ext cx="5299787" cy="1209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C0B0E-AEC5-8230-8A1F-FD86E9546E92}"/>
              </a:ext>
            </a:extLst>
          </p:cNvPr>
          <p:cNvSpPr txBox="1"/>
          <p:nvPr/>
        </p:nvSpPr>
        <p:spPr>
          <a:xfrm>
            <a:off x="2811469" y="4341278"/>
            <a:ext cx="32312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 Glenn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Cahilly-Bretzin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Medieval Texts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Craftspeople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7C06E4-0E70-F69F-EBCF-534DC1CD06C0}"/>
              </a:ext>
            </a:extLst>
          </p:cNvPr>
          <p:cNvSpPr txBox="1"/>
          <p:nvPr/>
        </p:nvSpPr>
        <p:spPr>
          <a:xfrm>
            <a:off x="9424038" y="4329809"/>
            <a:ext cx="2635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 Tom Farrow</a:t>
            </a:r>
            <a:b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Postmedieval Charnel;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Antiquarianism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DE190-B86C-B95E-F0E9-039A687E3448}"/>
              </a:ext>
            </a:extLst>
          </p:cNvPr>
          <p:cNvSpPr txBox="1"/>
          <p:nvPr/>
        </p:nvSpPr>
        <p:spPr>
          <a:xfrm>
            <a:off x="7171003" y="4319425"/>
            <a:ext cx="2872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Katherine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Foster, 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Administrator;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Heritage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9CB22BA-1AE7-2718-B5A6-CA04BE903EF7}"/>
              </a:ext>
            </a:extLst>
          </p:cNvPr>
          <p:cNvSpPr txBox="1">
            <a:spLocks/>
          </p:cNvSpPr>
          <p:nvPr/>
        </p:nvSpPr>
        <p:spPr>
          <a:xfrm>
            <a:off x="6394287" y="2824121"/>
            <a:ext cx="5299787" cy="1209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2" name="Picture 11" descr="A picture containing person, indoor, preparing, kitchen&#10;&#10;Description automatically generated">
            <a:extLst>
              <a:ext uri="{FF2B5EF4-FFF2-40B4-BE49-F238E27FC236}">
                <a16:creationId xmlns:a16="http://schemas.microsoft.com/office/drawing/2014/main" id="{D2C6CA40-B95F-2183-3332-A4AA78843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7872" y="1959905"/>
            <a:ext cx="2050421" cy="237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picture containing person, wall, clothing, indoor&#10;&#10;Description automatically generated">
            <a:extLst>
              <a:ext uri="{FF2B5EF4-FFF2-40B4-BE49-F238E27FC236}">
                <a16:creationId xmlns:a16="http://schemas.microsoft.com/office/drawing/2014/main" id="{724BBB62-E1FD-EB9C-A60F-9E9457B5C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265" y="1959905"/>
            <a:ext cx="1887707" cy="237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building, person, wall, brick&#10;&#10;Description automatically generated">
            <a:extLst>
              <a:ext uri="{FF2B5EF4-FFF2-40B4-BE49-F238E27FC236}">
                <a16:creationId xmlns:a16="http://schemas.microsoft.com/office/drawing/2014/main" id="{5ACDF218-DC67-DD50-925B-1F54E1A6C9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852" y="1959905"/>
            <a:ext cx="1847467" cy="237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D44657D-46DB-B9CC-4815-5A5FF7218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183" y="1966379"/>
            <a:ext cx="2001678" cy="237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skull with text overlay: The Human Remains Digital Library&#10;">
            <a:extLst>
              <a:ext uri="{FF2B5EF4-FFF2-40B4-BE49-F238E27FC236}">
                <a16:creationId xmlns:a16="http://schemas.microsoft.com/office/drawing/2014/main" id="{E4009062-5105-4E71-1F6B-37B7396CBB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12654" r="12521" b="9406"/>
          <a:stretch/>
        </p:blipFill>
        <p:spPr>
          <a:xfrm>
            <a:off x="686065" y="266300"/>
            <a:ext cx="1434222" cy="1545640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006879DB-5994-45FC-53C2-600F45D2F0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3889"/>
          <a:stretch/>
        </p:blipFill>
        <p:spPr>
          <a:xfrm>
            <a:off x="5077973" y="1949520"/>
            <a:ext cx="2001678" cy="235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B3F06E-C055-418C-B9E3-BA26FEC6B864}"/>
              </a:ext>
            </a:extLst>
          </p:cNvPr>
          <p:cNvSpPr txBox="1"/>
          <p:nvPr/>
        </p:nvSpPr>
        <p:spPr>
          <a:xfrm>
            <a:off x="5077973" y="4319425"/>
            <a:ext cx="217097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Dr Adam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Daubney</a:t>
            </a:r>
            <a:b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Archaeology</a:t>
            </a:r>
            <a:r>
              <a:rPr lang="en-GB" i="1" dirty="0">
                <a:solidFill>
                  <a:prstClr val="black"/>
                </a:solidFill>
                <a:latin typeface="Calibri" panose="020F0502020204030204"/>
              </a:rPr>
              <a:t> &amp; Heritage;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Finds</a:t>
            </a:r>
          </a:p>
        </p:txBody>
      </p:sp>
    </p:spTree>
    <p:extLst>
      <p:ext uri="{BB962C8B-B14F-4D97-AF65-F5344CB8AC3E}">
        <p14:creationId xmlns:p14="http://schemas.microsoft.com/office/powerpoint/2010/main" val="13516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The Human Remains Project logo / UKRI logo / University of Liverpool logo&#10;">
            <a:extLst>
              <a:ext uri="{FF2B5EF4-FFF2-40B4-BE49-F238E27FC236}">
                <a16:creationId xmlns:a16="http://schemas.microsoft.com/office/drawing/2014/main" id="{F4549127-0BCB-3256-B878-702D0B2FD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706" b="5541"/>
          <a:stretch/>
        </p:blipFill>
        <p:spPr>
          <a:xfrm>
            <a:off x="1464337" y="5837350"/>
            <a:ext cx="6087337" cy="936028"/>
          </a:xfrm>
          <a:prstGeom prst="rect">
            <a:avLst/>
          </a:prstGeom>
        </p:spPr>
      </p:pic>
      <p:pic>
        <p:nvPicPr>
          <p:cNvPr id="4" name="Content Placeholder 4" descr="The Human Remains Project logo / UKRI logo / University of Liverpool logo&#10;">
            <a:extLst>
              <a:ext uri="{FF2B5EF4-FFF2-40B4-BE49-F238E27FC236}">
                <a16:creationId xmlns:a16="http://schemas.microsoft.com/office/drawing/2014/main" id="{D2BA5429-F4EA-A7BE-1E88-78D37D741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5" b="39256"/>
          <a:stretch/>
        </p:blipFill>
        <p:spPr>
          <a:xfrm>
            <a:off x="128115" y="223811"/>
            <a:ext cx="8128917" cy="189480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D8E241-0888-66B0-778F-0995933E2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1674" y="792480"/>
            <a:ext cx="4236720" cy="11053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Archaeology, Classics &amp; Egyptology (ACE)</a:t>
            </a:r>
          </a:p>
          <a:p>
            <a:pPr marL="0" indent="0" algn="ctr">
              <a:buNone/>
            </a:pPr>
            <a:r>
              <a:rPr lang="en-GB" sz="2400" dirty="0">
                <a:hlinkClick r:id="rId4"/>
              </a:rPr>
              <a:t>Ruth.Nugent@liverpool.ac.uk</a:t>
            </a:r>
            <a:br>
              <a:rPr lang="en-GB" sz="2400" dirty="0"/>
            </a:br>
            <a:r>
              <a:rPr lang="en-GB" sz="2400" dirty="0">
                <a:hlinkClick r:id="rId5"/>
              </a:rPr>
              <a:t>James.Butler@liverpool.ac.uk</a:t>
            </a:r>
            <a:r>
              <a:rPr lang="en-GB" sz="2400" dirty="0"/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0D84D0-3967-CF24-D4C6-5DED6B00D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8425868"/>
              </p:ext>
            </p:extLst>
          </p:nvPr>
        </p:nvGraphicFramePr>
        <p:xfrm>
          <a:off x="240284" y="2185849"/>
          <a:ext cx="7751572" cy="3584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10" descr="A picture containing framework, building, photo, window&#10;&#10;Description automatically generated">
            <a:extLst>
              <a:ext uri="{FF2B5EF4-FFF2-40B4-BE49-F238E27FC236}">
                <a16:creationId xmlns:a16="http://schemas.microsoft.com/office/drawing/2014/main" id="{AA550AE6-1349-5007-A002-43F53EE2E5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5507" r="19799" b="15731"/>
          <a:stretch/>
        </p:blipFill>
        <p:spPr>
          <a:xfrm>
            <a:off x="8161737" y="2325663"/>
            <a:ext cx="3386764" cy="325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0E85EC-2DD1-2AD2-BBCA-27E2C847D4CB}"/>
              </a:ext>
            </a:extLst>
          </p:cNvPr>
          <p:cNvSpPr txBox="1"/>
          <p:nvPr/>
        </p:nvSpPr>
        <p:spPr>
          <a:xfrm>
            <a:off x="8427167" y="5699123"/>
            <a:ext cx="3100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 Edmund's body moved to his tomb-shrine from John Lydgate's (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1434 - 1439) 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Lives of Saints Edmund and </a:t>
            </a:r>
            <a:r>
              <a:rPr kumimoji="0" lang="en-GB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Fremund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(Source: The British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Library, Harley 2278, Public Domain)</a:t>
            </a:r>
          </a:p>
        </p:txBody>
      </p:sp>
    </p:spTree>
    <p:extLst>
      <p:ext uri="{BB962C8B-B14F-4D97-AF65-F5344CB8AC3E}">
        <p14:creationId xmlns:p14="http://schemas.microsoft.com/office/powerpoint/2010/main" val="172649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FF895-A242-90C1-6F68-5C3E4EAAF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6A9D-8A32-0182-AC1F-5B7FB7A0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825" y="137016"/>
            <a:ext cx="5514975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Research Innovations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792BBA7-6759-6D3D-0EDE-01E7C44B4D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06115" y="1471262"/>
          <a:ext cx="3780251" cy="509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4" descr="A close-up of several logos&#10;&#10;Description automatically generated">
            <a:extLst>
              <a:ext uri="{FF2B5EF4-FFF2-40B4-BE49-F238E27FC236}">
                <a16:creationId xmlns:a16="http://schemas.microsoft.com/office/drawing/2014/main" id="{6774FE49-985E-F4F8-C028-8779C158A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38063"/>
          <a:stretch/>
        </p:blipFill>
        <p:spPr>
          <a:xfrm>
            <a:off x="279685" y="137016"/>
            <a:ext cx="5694415" cy="127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38796-A510-D902-23CD-4252528336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7033" y="1279212"/>
            <a:ext cx="3510904" cy="5105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73868-1F4A-C094-F3C4-7003D924B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8321" y="2314921"/>
            <a:ext cx="5581843" cy="263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47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BCE4-4E00-9DA8-CF16-873290B1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D107-1B55-F717-051D-DC6EB6EF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825" y="137016"/>
            <a:ext cx="5514975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Research Innovations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26D478-89F7-540B-9A9B-084093C55E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06115" y="1471262"/>
          <a:ext cx="3780251" cy="509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4" descr="A close-up of several logos&#10;&#10;Description automatically generated">
            <a:extLst>
              <a:ext uri="{FF2B5EF4-FFF2-40B4-BE49-F238E27FC236}">
                <a16:creationId xmlns:a16="http://schemas.microsoft.com/office/drawing/2014/main" id="{B7449B79-711E-A7C0-2BC1-2D23A79D07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38063"/>
          <a:stretch/>
        </p:blipFill>
        <p:spPr>
          <a:xfrm>
            <a:off x="279685" y="137016"/>
            <a:ext cx="5694415" cy="1270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4C1D3-DDA1-0AA7-B6F4-AE227BF16C3C}"/>
              </a:ext>
            </a:extLst>
          </p:cNvPr>
          <p:cNvSpPr txBox="1"/>
          <p:nvPr/>
        </p:nvSpPr>
        <p:spPr>
          <a:xfrm>
            <a:off x="2553462" y="2409946"/>
            <a:ext cx="892225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Old English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Middle English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Medieval Welsh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Anglo-Norman French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Latin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Early/Late Modern English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Modern Welsh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Scots Gaelic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Greek, French, German, Old Norse etc.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Translate into modern British English for library users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abic Typesetting" panose="03020402040406030203" pitchFamily="66" charset="-78"/>
              </a:rPr>
              <a:t>Original languages available for download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BEE887-911C-D1FD-CCC3-C170B8E2C765}"/>
              </a:ext>
            </a:extLst>
          </p:cNvPr>
          <p:cNvSpPr txBox="1">
            <a:spLocks/>
          </p:cNvSpPr>
          <p:nvPr/>
        </p:nvSpPr>
        <p:spPr>
          <a:xfrm>
            <a:off x="2730084" y="1544556"/>
            <a:ext cx="4210212" cy="865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Multilingual Corpora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03A8629-2100-C5F5-BB3E-0113ACD98A71}"/>
              </a:ext>
            </a:extLst>
          </p:cNvPr>
          <p:cNvGrpSpPr/>
          <p:nvPr/>
        </p:nvGrpSpPr>
        <p:grpSpPr>
          <a:xfrm>
            <a:off x="7355132" y="1335024"/>
            <a:ext cx="4458625" cy="3978419"/>
            <a:chOff x="6440835" y="1209367"/>
            <a:chExt cx="5258232" cy="501856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8A4747-D03B-DF0C-0437-164A4CBE9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512" t="20930" r="57695" b="26822"/>
            <a:stretch/>
          </p:blipFill>
          <p:spPr>
            <a:xfrm>
              <a:off x="6440835" y="1209367"/>
              <a:ext cx="5258232" cy="5018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455F8FD0-06D2-9FCE-1AC3-01862B3F5877}"/>
                </a:ext>
              </a:extLst>
            </p:cNvPr>
            <p:cNvSpPr/>
            <p:nvPr/>
          </p:nvSpPr>
          <p:spPr>
            <a:xfrm>
              <a:off x="6440835" y="3972613"/>
              <a:ext cx="4949076" cy="732428"/>
            </a:xfrm>
            <a:prstGeom prst="frame">
              <a:avLst>
                <a:gd name="adj1" fmla="val 37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86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9C7C3-882F-337F-F899-EFCEB23CF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659E-16E5-F3B2-6F13-57CDE59E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825" y="137016"/>
            <a:ext cx="5514975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Research Innovations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0AD49A-96C9-C694-D722-DD139AF5B0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06115" y="1471262"/>
          <a:ext cx="3780251" cy="509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4" descr="A close-up of several logos&#10;&#10;Description automatically generated">
            <a:extLst>
              <a:ext uri="{FF2B5EF4-FFF2-40B4-BE49-F238E27FC236}">
                <a16:creationId xmlns:a16="http://schemas.microsoft.com/office/drawing/2014/main" id="{64D70353-3F4C-C8B6-9165-863608C2E5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38063"/>
          <a:stretch/>
        </p:blipFill>
        <p:spPr>
          <a:xfrm>
            <a:off x="279685" y="137016"/>
            <a:ext cx="5694415" cy="1270212"/>
          </a:xfrm>
          <a:prstGeom prst="rect">
            <a:avLst/>
          </a:prstGeom>
        </p:spPr>
      </p:pic>
      <p:pic>
        <p:nvPicPr>
          <p:cNvPr id="3076" name="Picture 4" descr="Dublin Core Metadata Elements">
            <a:extLst>
              <a:ext uri="{FF2B5EF4-FFF2-40B4-BE49-F238E27FC236}">
                <a16:creationId xmlns:a16="http://schemas.microsoft.com/office/drawing/2014/main" id="{248DA9BC-3AA2-3CBC-B08B-54A68CB6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06" y="2554387"/>
            <a:ext cx="2574489" cy="192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C910009-AC33-B400-9877-9226C92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06" y="1217523"/>
            <a:ext cx="2915778" cy="121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brary of Congress Subject Headings (LCSH)">
            <a:extLst>
              <a:ext uri="{FF2B5EF4-FFF2-40B4-BE49-F238E27FC236}">
                <a16:creationId xmlns:a16="http://schemas.microsoft.com/office/drawing/2014/main" id="{4BF490B4-97E3-F7CC-3C28-5F4E08BCF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5" t="4365" r="25072" b="87478"/>
          <a:stretch/>
        </p:blipFill>
        <p:spPr bwMode="auto">
          <a:xfrm>
            <a:off x="3330374" y="4710416"/>
            <a:ext cx="5761076" cy="48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BAE228-9BF7-66A6-FE1E-862FB236496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26170" t="15599" r="26415" b="54104"/>
          <a:stretch/>
        </p:blipFill>
        <p:spPr>
          <a:xfrm>
            <a:off x="3312603" y="5347504"/>
            <a:ext cx="3255264" cy="630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2" name="Picture 10" descr="Portable Antiquities Scheme - Wikipedia">
            <a:extLst>
              <a:ext uri="{FF2B5EF4-FFF2-40B4-BE49-F238E27FC236}">
                <a16:creationId xmlns:a16="http://schemas.microsoft.com/office/drawing/2014/main" id="{92B88B4F-3F70-E88E-C595-16DCC59D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88" y="5347563"/>
            <a:ext cx="2493262" cy="121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294DE8-39BA-E3F6-7C45-9242AD28B014}"/>
              </a:ext>
            </a:extLst>
          </p:cNvPr>
          <p:cNvSpPr/>
          <p:nvPr/>
        </p:nvSpPr>
        <p:spPr>
          <a:xfrm>
            <a:off x="6362699" y="2543086"/>
            <a:ext cx="2491359" cy="19201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Bespoke metadata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02429-FEC2-5BE1-67B2-692C3457D037}"/>
              </a:ext>
            </a:extLst>
          </p:cNvPr>
          <p:cNvSpPr txBox="1"/>
          <p:nvPr/>
        </p:nvSpPr>
        <p:spPr>
          <a:xfrm>
            <a:off x="9601200" y="1494214"/>
            <a:ext cx="234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Ontology</a:t>
            </a:r>
          </a:p>
        </p:txBody>
      </p:sp>
      <p:sp>
        <p:nvSpPr>
          <p:cNvPr id="17" name="Double Brace 16">
            <a:extLst>
              <a:ext uri="{FF2B5EF4-FFF2-40B4-BE49-F238E27FC236}">
                <a16:creationId xmlns:a16="http://schemas.microsoft.com/office/drawing/2014/main" id="{19CDF410-935D-8888-AF83-3B077E74EFA4}"/>
              </a:ext>
            </a:extLst>
          </p:cNvPr>
          <p:cNvSpPr/>
          <p:nvPr/>
        </p:nvSpPr>
        <p:spPr>
          <a:xfrm>
            <a:off x="3287797" y="2545902"/>
            <a:ext cx="6071320" cy="1948568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Double Brace 18">
            <a:extLst>
              <a:ext uri="{FF2B5EF4-FFF2-40B4-BE49-F238E27FC236}">
                <a16:creationId xmlns:a16="http://schemas.microsoft.com/office/drawing/2014/main" id="{BD2976A8-0AF9-DFD6-CA1B-E48266F0ACD5}"/>
              </a:ext>
            </a:extLst>
          </p:cNvPr>
          <p:cNvSpPr/>
          <p:nvPr/>
        </p:nvSpPr>
        <p:spPr>
          <a:xfrm>
            <a:off x="3062709" y="4606230"/>
            <a:ext cx="6296407" cy="2113485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ACFB71-A890-19CE-CEE0-DBD5143C7BF0}"/>
              </a:ext>
            </a:extLst>
          </p:cNvPr>
          <p:cNvSpPr txBox="1"/>
          <p:nvPr/>
        </p:nvSpPr>
        <p:spPr>
          <a:xfrm>
            <a:off x="9601200" y="3195984"/>
            <a:ext cx="234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Metadata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8FAE3F-7306-3FE8-57BC-20160E875D3E}"/>
              </a:ext>
            </a:extLst>
          </p:cNvPr>
          <p:cNvSpPr txBox="1"/>
          <p:nvPr/>
        </p:nvSpPr>
        <p:spPr>
          <a:xfrm>
            <a:off x="9389437" y="5192779"/>
            <a:ext cx="2503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Controlled Vocabularies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2426669-781B-8776-7691-806EB609B264}"/>
              </a:ext>
            </a:extLst>
          </p:cNvPr>
          <p:cNvSpPr/>
          <p:nvPr/>
        </p:nvSpPr>
        <p:spPr>
          <a:xfrm>
            <a:off x="10391923" y="2059955"/>
            <a:ext cx="192024" cy="12166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558FB5D-C704-56A1-F718-C4C0667263BB}"/>
              </a:ext>
            </a:extLst>
          </p:cNvPr>
          <p:cNvSpPr/>
          <p:nvPr/>
        </p:nvSpPr>
        <p:spPr>
          <a:xfrm>
            <a:off x="10368830" y="3909237"/>
            <a:ext cx="192024" cy="12166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13261E-581E-0DC3-DCE5-78CB9BFD67D3}"/>
              </a:ext>
            </a:extLst>
          </p:cNvPr>
          <p:cNvSpPr/>
          <p:nvPr/>
        </p:nvSpPr>
        <p:spPr>
          <a:xfrm>
            <a:off x="3330374" y="5904005"/>
            <a:ext cx="3237493" cy="6309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Bespoke vocabulary</a:t>
            </a:r>
          </a:p>
        </p:txBody>
      </p:sp>
    </p:spTree>
    <p:extLst>
      <p:ext uri="{BB962C8B-B14F-4D97-AF65-F5344CB8AC3E}">
        <p14:creationId xmlns:p14="http://schemas.microsoft.com/office/powerpoint/2010/main" val="228864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C8BD-31C8-B50C-9693-7714DAFB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Trackers: Record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56FB3-0551-0446-9596-631630A1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7441"/>
            <a:ext cx="10723880" cy="305816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Dublin Core metadata </a:t>
            </a:r>
            <a:r>
              <a:rPr lang="en-GB" dirty="0"/>
              <a:t>- about creation of the TXT file </a:t>
            </a:r>
          </a:p>
          <a:p>
            <a:pPr lvl="1"/>
            <a:r>
              <a:rPr lang="en-GB" dirty="0">
                <a:hlinkClick r:id="rId2"/>
              </a:rPr>
              <a:t>https://github.com/HumanRemainsDL/HRDL/blob/main/metadata_capture_values.md</a:t>
            </a:r>
            <a:r>
              <a:rPr lang="en-GB" dirty="0"/>
              <a:t> </a:t>
            </a:r>
          </a:p>
          <a:p>
            <a:r>
              <a:rPr lang="en-GB" b="1" dirty="0"/>
              <a:t>Contextual - metadata </a:t>
            </a:r>
            <a:r>
              <a:rPr lang="en-GB" dirty="0"/>
              <a:t>(about the contents of the extract)</a:t>
            </a:r>
          </a:p>
          <a:p>
            <a:pPr lvl="1"/>
            <a:r>
              <a:rPr lang="en-GB" dirty="0"/>
              <a:t>Preliminary created (names, gender, site, country, other persons)</a:t>
            </a:r>
          </a:p>
          <a:p>
            <a:pPr lvl="1"/>
            <a:r>
              <a:rPr lang="en-GB" dirty="0"/>
              <a:t>Further contextual metadata to be developed next</a:t>
            </a:r>
          </a:p>
          <a:p>
            <a:pPr lvl="1"/>
            <a:r>
              <a:rPr lang="en-GB" dirty="0"/>
              <a:t>Additional metadata for </a:t>
            </a:r>
            <a:r>
              <a:rPr lang="en-GB" b="1" dirty="0"/>
              <a:t>Archaeology</a:t>
            </a:r>
          </a:p>
          <a:p>
            <a:pPr lvl="1"/>
            <a:r>
              <a:rPr lang="en-GB" dirty="0">
                <a:hlinkClick r:id="rId3"/>
              </a:rPr>
              <a:t>https://hrdl.liverpool.ac.uk/Guidance</a:t>
            </a:r>
            <a:r>
              <a:rPr lang="en-GB" dirty="0"/>
              <a:t> </a:t>
            </a:r>
          </a:p>
          <a:p>
            <a:r>
              <a:rPr lang="en-GB" dirty="0"/>
              <a:t>Standardised spellings and abbreviations across all corpora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9E067-E22F-2A23-DE4C-9AB50758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1440633"/>
            <a:ext cx="11673840" cy="198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360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C7F1625-A722-F1CC-1C76-25A4E0CD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Corpus Workflow for HRDL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24A33E-769F-61E7-F435-FBC6549F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12E8FD8-3E46-4ACD-D832-ECD3812F05D7}"/>
              </a:ext>
            </a:extLst>
          </p:cNvPr>
          <p:cNvGraphicFramePr/>
          <p:nvPr/>
        </p:nvGraphicFramePr>
        <p:xfrm>
          <a:off x="952500" y="1473200"/>
          <a:ext cx="10677525" cy="511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EC4F66BB-D086-3BC5-E82A-33FD48A61945}"/>
              </a:ext>
            </a:extLst>
          </p:cNvPr>
          <p:cNvSpPr/>
          <p:nvPr/>
        </p:nvSpPr>
        <p:spPr>
          <a:xfrm>
            <a:off x="3316922" y="2378075"/>
            <a:ext cx="342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0C1C746-06AA-48A4-2534-E541C216CB5F}"/>
              </a:ext>
            </a:extLst>
          </p:cNvPr>
          <p:cNvSpPr/>
          <p:nvPr/>
        </p:nvSpPr>
        <p:spPr>
          <a:xfrm>
            <a:off x="6075680" y="2378075"/>
            <a:ext cx="342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4D189DD-14D6-AC56-8709-8816D04ED3A7}"/>
              </a:ext>
            </a:extLst>
          </p:cNvPr>
          <p:cNvSpPr/>
          <p:nvPr/>
        </p:nvSpPr>
        <p:spPr>
          <a:xfrm>
            <a:off x="9062720" y="2373630"/>
            <a:ext cx="342900" cy="134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E41029-E95E-84CB-7463-5713F3DEF1E8}"/>
              </a:ext>
            </a:extLst>
          </p:cNvPr>
          <p:cNvSpPr/>
          <p:nvPr/>
        </p:nvSpPr>
        <p:spPr>
          <a:xfrm>
            <a:off x="3483928" y="4296645"/>
            <a:ext cx="342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7F8A05B-C6EB-359A-6550-1BDDD47B101B}"/>
              </a:ext>
            </a:extLst>
          </p:cNvPr>
          <p:cNvSpPr/>
          <p:nvPr/>
        </p:nvSpPr>
        <p:spPr>
          <a:xfrm>
            <a:off x="5642928" y="4270210"/>
            <a:ext cx="342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7AC0E16-756E-43BD-6799-A4E03CD7E7D8}"/>
              </a:ext>
            </a:extLst>
          </p:cNvPr>
          <p:cNvSpPr/>
          <p:nvPr/>
        </p:nvSpPr>
        <p:spPr>
          <a:xfrm>
            <a:off x="8155464" y="4300690"/>
            <a:ext cx="3429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54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A10B9-EEAE-FF0C-5F54-B3025CA7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6F11-4F48-C014-91C0-A398F3B4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825" y="137016"/>
            <a:ext cx="5514975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Research Innovations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A13BCA-73B8-4DC6-D134-037AC8F5CD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406115" y="1471262"/>
          <a:ext cx="3780251" cy="509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4" descr="A close-up of several logos&#10;&#10;Description automatically generated">
            <a:extLst>
              <a:ext uri="{FF2B5EF4-FFF2-40B4-BE49-F238E27FC236}">
                <a16:creationId xmlns:a16="http://schemas.microsoft.com/office/drawing/2014/main" id="{2A277AEF-B675-682E-F9AF-00729990EC9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24" b="38063"/>
          <a:stretch/>
        </p:blipFill>
        <p:spPr>
          <a:xfrm>
            <a:off x="279685" y="137016"/>
            <a:ext cx="5694415" cy="1270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3D1E2-64A1-2875-6C66-03D77B3E80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5723" y="1392294"/>
            <a:ext cx="6007553" cy="405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6760DE-0E1D-3949-7F17-8351E3C68A2C}"/>
              </a:ext>
            </a:extLst>
          </p:cNvPr>
          <p:cNvSpPr txBox="1"/>
          <p:nvPr/>
        </p:nvSpPr>
        <p:spPr>
          <a:xfrm>
            <a:off x="3675424" y="5411835"/>
            <a:ext cx="4597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hrdl.liverpool.ac.uk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5A570-3BDB-32EC-415F-3840578818E7}"/>
              </a:ext>
            </a:extLst>
          </p:cNvPr>
          <p:cNvSpPr txBox="1"/>
          <p:nvPr/>
        </p:nvSpPr>
        <p:spPr>
          <a:xfrm>
            <a:off x="3879197" y="5950443"/>
            <a:ext cx="4189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 event: 21 February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7804C-4A4B-F783-B746-5F3D15D480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1854" y="1392294"/>
            <a:ext cx="2998190" cy="1043206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CF8A2D5-F5C2-9F99-CE36-65BBEC1C6B33}"/>
              </a:ext>
            </a:extLst>
          </p:cNvPr>
          <p:cNvSpPr txBox="1">
            <a:spLocks/>
          </p:cNvSpPr>
          <p:nvPr/>
        </p:nvSpPr>
        <p:spPr>
          <a:xfrm flipH="1">
            <a:off x="9031854" y="2542032"/>
            <a:ext cx="2998190" cy="2905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-19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(2,287)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Written records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-21</a:t>
            </a:r>
            <a:r>
              <a:rPr kumimoji="0" lang="en-GB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 (264)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Archaeology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 account types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Blazor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framework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2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729</Words>
  <Application>Microsoft Office PowerPoint</Application>
  <PresentationFormat>Widescreen</PresentationFormat>
  <Paragraphs>131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Abadi Extra Light</vt:lpstr>
      <vt:lpstr>Aptos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Research Innovations</vt:lpstr>
      <vt:lpstr>Research Innovations</vt:lpstr>
      <vt:lpstr>Research Innovations</vt:lpstr>
      <vt:lpstr>Trackers: Record Metadata</vt:lpstr>
      <vt:lpstr>Corpus Workflow for HRDL</vt:lpstr>
      <vt:lpstr>Research Innovations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Nugent, Ruth</dc:creator>
  <cp:lastModifiedBy>Vigilanti, Jacqueline</cp:lastModifiedBy>
  <cp:revision>9</cp:revision>
  <dcterms:created xsi:type="dcterms:W3CDTF">2026-03-03T09:43:33Z</dcterms:created>
  <dcterms:modified xsi:type="dcterms:W3CDTF">2026-03-05T09:26:14Z</dcterms:modified>
</cp:coreProperties>
</file>