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2" r:id="rId2"/>
    <p:sldMasterId id="2147483666" r:id="rId3"/>
    <p:sldMasterId id="2147483669" r:id="rId4"/>
    <p:sldMasterId id="2147483671" r:id="rId5"/>
  </p:sldMasterIdLst>
  <p:notesMasterIdLst>
    <p:notesMasterId r:id="rId25"/>
  </p:notesMasterIdLst>
  <p:sldIdLst>
    <p:sldId id="256" r:id="rId6"/>
    <p:sldId id="257" r:id="rId7"/>
    <p:sldId id="258" r:id="rId8"/>
    <p:sldId id="259" r:id="rId9"/>
    <p:sldId id="260" r:id="rId10"/>
    <p:sldId id="261" r:id="rId11"/>
    <p:sldId id="262" r:id="rId12"/>
    <p:sldId id="265" r:id="rId13"/>
    <p:sldId id="263" r:id="rId14"/>
    <p:sldId id="264" r:id="rId15"/>
    <p:sldId id="278" r:id="rId16"/>
    <p:sldId id="267" r:id="rId17"/>
    <p:sldId id="268" r:id="rId18"/>
    <p:sldId id="269" r:id="rId19"/>
    <p:sldId id="270" r:id="rId20"/>
    <p:sldId id="271" r:id="rId21"/>
    <p:sldId id="272" r:id="rId22"/>
    <p:sldId id="273" r:id="rId23"/>
    <p:sldId id="274" r:id="rId24"/>
  </p:sldIdLst>
  <p:sldSz cx="12192000" cy="6858000"/>
  <p:notesSz cx="6858000" cy="9144000"/>
  <p:embeddedFontLst>
    <p:embeddedFont>
      <p:font typeface="Open Sans" panose="020B0606030504020204" pitchFamily="34" charset="0"/>
      <p:regular r:id="rId26"/>
      <p:bold r:id="rId27"/>
      <p:italic r:id="rId28"/>
      <p:boldItalic r:id="rId29"/>
    </p:embeddedFont>
    <p:embeddedFont>
      <p:font typeface="Open Sans Light" panose="020B0306030504020204" pitchFamily="34" charset="0"/>
      <p:regular r:id="rId30"/>
      <p:bold r:id="rId31"/>
      <p:italic r:id="rId32"/>
      <p:boldItalic r:id="rId33"/>
    </p:embeddedFont>
    <p:embeddedFont>
      <p:font typeface="Open Sans Medium"/>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hAJrJbDVUI2S2D0rIGen8d05ct+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iel Dolla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5647A8-1660-4AFC-9023-ED070002A271}" v="3" dt="2026-03-04T14:34:46.4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818" autoAdjust="0"/>
  </p:normalViewPr>
  <p:slideViewPr>
    <p:cSldViewPr snapToGrid="0">
      <p:cViewPr varScale="1">
        <p:scale>
          <a:sx n="83" d="100"/>
          <a:sy n="83" d="100"/>
        </p:scale>
        <p:origin x="163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1.fntdata"/><Relationship Id="rId21" Type="http://schemas.openxmlformats.org/officeDocument/2006/relationships/slide" Target="slides/slide16.xml"/><Relationship Id="rId34" Type="http://schemas.openxmlformats.org/officeDocument/2006/relationships/font" Target="fonts/font9.fntdata"/><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4.fntdata"/><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7.fntdata"/><Relationship Id="rId37" Type="http://schemas.openxmlformats.org/officeDocument/2006/relationships/font" Target="fonts/font12.fntdata"/><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6.fntdata"/><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openxmlformats.org/officeDocument/2006/relationships/font" Target="fonts/font8.fntdata"/><Relationship Id="rId46"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6-01-12T21:31:11.434" idx="1">
    <p:pos x="297" y="278"/>
    <p:text>Two box slide, include all the committees</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ygs_w5A"/>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research4life.or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Daniel</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Welcome</a:t>
            </a:r>
            <a:endParaRPr/>
          </a:p>
          <a:p>
            <a:pPr marL="457200" lvl="1" indent="0" algn="l" rtl="0">
              <a:spcBef>
                <a:spcPts val="0"/>
              </a:spcBef>
              <a:spcAft>
                <a:spcPts val="0"/>
              </a:spcAft>
              <a:buNone/>
            </a:pPr>
            <a:r>
              <a:rPr lang="en-US" sz="1200" b="0" i="0" u="none" strike="noStrike">
                <a:solidFill>
                  <a:schemeClr val="dk1"/>
                </a:solidFill>
                <a:latin typeface="Calibri"/>
                <a:ea typeface="Calibri"/>
                <a:cs typeface="Calibri"/>
                <a:sym typeface="Calibri"/>
              </a:rPr>
              <a:t>Any housekeeping items</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Introductions</a:t>
            </a:r>
            <a:endParaRPr/>
          </a:p>
          <a:p>
            <a:pPr marL="0" lvl="0" indent="0" algn="l" rtl="0">
              <a:spcBef>
                <a:spcPts val="0"/>
              </a:spcBef>
              <a:spcAft>
                <a:spcPts val="0"/>
              </a:spcAft>
              <a:buNone/>
            </a:pPr>
            <a:endParaRPr/>
          </a:p>
          <a:p>
            <a:pPr marL="0" lvl="0" indent="0" algn="l" rtl="0">
              <a:spcBef>
                <a:spcPts val="0"/>
              </a:spcBef>
              <a:spcAft>
                <a:spcPts val="0"/>
              </a:spcAft>
              <a:buNone/>
            </a:pPr>
            <a:r>
              <a:rPr lang="en-US"/>
              <a:t>Abstract:</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For 25 years, </a:t>
            </a:r>
            <a:r>
              <a:rPr lang="en-US" sz="1200" b="0" i="0" u="sng" strike="noStrik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Research4Life</a:t>
            </a:r>
            <a:r>
              <a:rPr lang="en-US" sz="1200" b="0" i="0" u="none" strike="noStrike">
                <a:solidFill>
                  <a:schemeClr val="dk1"/>
                </a:solidFill>
                <a:latin typeface="Calibri"/>
                <a:ea typeface="Calibri"/>
                <a:cs typeface="Calibri"/>
                <a:sym typeface="Calibri"/>
              </a:rPr>
              <a:t> has worked to build a more equitable research ecosystem that fosters full participation by researchers in the Global South. When it was founded Research4Life focused on the key barrier at that time, access to high-quality and current research literature. Research4Life’s strategic direction has grown to encompass multiple elements critical to the success of researchers in lower-income countries. This presentation will focus on recent Research4Life initiatives which support researchers’ increased participation and inclusion in the international research community, including the recently formed Academic Alliance. The Research4Life Academic Alliance is a collaboration of academic libraries and information professionals to advance the mission and vision of the partnership. </a:t>
            </a:r>
            <a:endParaRPr/>
          </a:p>
        </p:txBody>
      </p:sp>
      <p:sp>
        <p:nvSpPr>
          <p:cNvPr id="132" name="Google Shape;13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a:extLst>
            <a:ext uri="{FF2B5EF4-FFF2-40B4-BE49-F238E27FC236}">
              <a16:creationId xmlns:a16="http://schemas.microsoft.com/office/drawing/2014/main" id="{F690DBB5-EFC0-ED93-C1D0-1DE73EC1F6AF}"/>
            </a:ext>
          </a:extLst>
        </p:cNvPr>
        <p:cNvGrpSpPr/>
        <p:nvPr/>
      </p:nvGrpSpPr>
      <p:grpSpPr>
        <a:xfrm>
          <a:off x="0" y="0"/>
          <a:ext cx="0" cy="0"/>
          <a:chOff x="0" y="0"/>
          <a:chExt cx="0" cy="0"/>
        </a:xfrm>
      </p:grpSpPr>
      <p:sp>
        <p:nvSpPr>
          <p:cNvPr id="208" name="Google Shape;208;p10:notes">
            <a:extLst>
              <a:ext uri="{FF2B5EF4-FFF2-40B4-BE49-F238E27FC236}">
                <a16:creationId xmlns:a16="http://schemas.microsoft.com/office/drawing/2014/main" id="{95F01544-1BBA-CA61-E512-0B584C355999}"/>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10:notes">
            <a:extLst>
              <a:ext uri="{FF2B5EF4-FFF2-40B4-BE49-F238E27FC236}">
                <a16:creationId xmlns:a16="http://schemas.microsoft.com/office/drawing/2014/main" id="{29B0DE57-22CE-4173-CFE8-C879D2D46E3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536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b6936e877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3b6936e8775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g3b6936e8775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Mary Ellen</a:t>
            </a:r>
            <a:endParaRPr/>
          </a:p>
        </p:txBody>
      </p:sp>
      <p:sp>
        <p:nvSpPr>
          <p:cNvPr id="246" name="Google Shape;24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Research4Life – What is it?</a:t>
            </a:r>
            <a:endParaRPr/>
          </a:p>
          <a:p>
            <a:pPr marL="457200" lvl="1" indent="0" algn="l" rtl="0">
              <a:spcBef>
                <a:spcPts val="0"/>
              </a:spcBef>
              <a:spcAft>
                <a:spcPts val="0"/>
              </a:spcAft>
              <a:buNone/>
            </a:pPr>
            <a:r>
              <a:rPr lang="en-US" sz="1200" b="0" i="0" u="none" strike="noStrike">
                <a:solidFill>
                  <a:schemeClr val="dk1"/>
                </a:solidFill>
                <a:latin typeface="Calibri"/>
                <a:ea typeface="Calibri"/>
                <a:cs typeface="Calibri"/>
                <a:sym typeface="Calibri"/>
              </a:rPr>
              <a:t>United Nations-led public-private partnership to provide researchers and students at more than 11,500 institutions in 125 low and middle-income countries with access to academic and professional peer-reviewed content.  </a:t>
            </a:r>
            <a:endParaRPr/>
          </a:p>
          <a:p>
            <a:pPr marL="914400" lvl="2" indent="0" algn="l" rtl="0">
              <a:spcBef>
                <a:spcPts val="0"/>
              </a:spcBef>
              <a:spcAft>
                <a:spcPts val="0"/>
              </a:spcAft>
              <a:buNone/>
            </a:pPr>
            <a:r>
              <a:rPr lang="en-US" sz="1200" b="0" i="0" u="none" strike="noStrike">
                <a:solidFill>
                  <a:schemeClr val="dk1"/>
                </a:solidFill>
                <a:latin typeface="Calibri"/>
                <a:ea typeface="Calibri"/>
                <a:cs typeface="Calibri"/>
                <a:sym typeface="Calibri"/>
              </a:rPr>
              <a:t>These countries include 85% of the world’s population but only .2% of world’s researcher</a:t>
            </a:r>
            <a:endParaRPr/>
          </a:p>
          <a:p>
            <a:pPr marL="914400" lvl="2" indent="0" algn="l" rtl="0">
              <a:spcBef>
                <a:spcPts val="0"/>
              </a:spcBef>
              <a:spcAft>
                <a:spcPts val="0"/>
              </a:spcAft>
              <a:buNone/>
            </a:pPr>
            <a:r>
              <a:rPr lang="en-US" sz="800" b="0" i="0" u="none" strike="noStrike">
                <a:solidFill>
                  <a:schemeClr val="dk1"/>
                </a:solidFill>
                <a:latin typeface="Calibri"/>
                <a:ea typeface="Calibri"/>
                <a:cs typeface="Calibri"/>
                <a:sym typeface="Calibri"/>
              </a:rPr>
              <a:t> </a:t>
            </a:r>
            <a:r>
              <a:rPr lang="en-US" sz="1200" b="0" i="0" u="none" strike="noStrike">
                <a:solidFill>
                  <a:schemeClr val="dk1"/>
                </a:solidFill>
                <a:latin typeface="Calibri"/>
                <a:ea typeface="Calibri"/>
                <a:cs typeface="Calibri"/>
                <a:sym typeface="Calibri"/>
              </a:rPr>
              <a:t>To face goal challenges we need global solutions</a:t>
            </a:r>
            <a:endParaRPr/>
          </a:p>
          <a:p>
            <a:pPr marL="457200" lvl="1" indent="0" algn="l" rtl="0">
              <a:spcBef>
                <a:spcPts val="0"/>
              </a:spcBef>
              <a:spcAft>
                <a:spcPts val="0"/>
              </a:spcAft>
              <a:buNone/>
            </a:pPr>
            <a:r>
              <a:rPr lang="en-US" sz="1200" b="0" i="0" u="none" strike="noStrike">
                <a:solidFill>
                  <a:schemeClr val="dk1"/>
                </a:solidFill>
                <a:latin typeface="Calibri"/>
                <a:ea typeface="Calibri"/>
                <a:cs typeface="Calibri"/>
                <a:sym typeface="Calibri"/>
              </a:rPr>
              <a:t>Research4Life consists of five programs – Hinari, AGORA, OARE, ARDI and GOALI</a:t>
            </a:r>
            <a:endParaRPr/>
          </a:p>
          <a:p>
            <a:pPr marL="457200" lvl="1" indent="0" algn="l" rtl="0">
              <a:spcBef>
                <a:spcPts val="0"/>
              </a:spcBef>
              <a:spcAft>
                <a:spcPts val="0"/>
              </a:spcAft>
              <a:buNone/>
            </a:pPr>
            <a:r>
              <a:rPr lang="en-US" sz="1200" b="0" i="0" u="none" strike="noStrike">
                <a:solidFill>
                  <a:schemeClr val="dk1"/>
                </a:solidFill>
                <a:latin typeface="Calibri"/>
                <a:ea typeface="Calibri"/>
                <a:cs typeface="Calibri"/>
                <a:sym typeface="Calibri"/>
              </a:rPr>
              <a:t>More than 230,000 resources – including journals, books, databases and research tools. Content extends beyond the five broad subject areas covered by the programs to include social science, and humanities literature.</a:t>
            </a:r>
            <a:endParaRPr/>
          </a:p>
          <a:p>
            <a:pPr marL="0" lvl="0" indent="0" algn="l" rtl="0">
              <a:spcBef>
                <a:spcPts val="0"/>
              </a:spcBef>
              <a:spcAft>
                <a:spcPts val="0"/>
              </a:spcAft>
              <a:buNone/>
            </a:pPr>
            <a:endParaRPr/>
          </a:p>
        </p:txBody>
      </p:sp>
      <p:sp>
        <p:nvSpPr>
          <p:cNvPr id="140" name="Google Shape;14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Research4Life’s current strategic plan – Vision for 2030. </a:t>
            </a:r>
            <a:endParaRPr dirty="0"/>
          </a:p>
          <a:p>
            <a:pPr marL="0" lvl="0" indent="0" algn="l" rtl="0">
              <a:spcBef>
                <a:spcPts val="0"/>
              </a:spcBef>
              <a:spcAft>
                <a:spcPts val="0"/>
              </a:spcAft>
              <a:buNone/>
            </a:pPr>
            <a:r>
              <a:rPr lang="en-US" sz="1200" b="0" i="0" dirty="0">
                <a:solidFill>
                  <a:schemeClr val="dk1"/>
                </a:solidFill>
                <a:latin typeface="Calibri"/>
                <a:ea typeface="Calibri"/>
                <a:cs typeface="Calibri"/>
                <a:sym typeface="Calibri"/>
              </a:rPr>
              <a:t>We aim to contribute to the UN Decade of Action for accelerating the Sustainable Development Goals by </a:t>
            </a:r>
            <a:r>
              <a:rPr lang="en-US" sz="1200" b="1" i="0" dirty="0">
                <a:solidFill>
                  <a:schemeClr val="dk1"/>
                </a:solidFill>
                <a:latin typeface="Calibri"/>
                <a:ea typeface="Calibri"/>
                <a:cs typeface="Calibri"/>
                <a:sym typeface="Calibri"/>
              </a:rPr>
              <a:t>increasing research participation from the Global South.</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1" dirty="0">
                <a:solidFill>
                  <a:schemeClr val="dk1"/>
                </a:solidFill>
                <a:latin typeface="Calibri"/>
                <a:ea typeface="Calibri"/>
                <a:cs typeface="Calibri"/>
                <a:sym typeface="Calibri"/>
              </a:rPr>
              <a:t>By 2030, we aim to have significantly increased the participation of researchers as both consumers and producers of critical research, providing the necessary capacity building through local networks and partnerships.</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dirty="0">
                <a:solidFill>
                  <a:schemeClr val="dk1"/>
                </a:solidFill>
                <a:latin typeface="Calibri"/>
                <a:ea typeface="Calibri"/>
                <a:cs typeface="Calibri"/>
                <a:sym typeface="Calibri"/>
              </a:rPr>
              <a:t>Beyond Donation</a:t>
            </a:r>
            <a:r>
              <a:rPr lang="en-US" sz="1200" b="0" i="0" dirty="0">
                <a:solidFill>
                  <a:schemeClr val="dk1"/>
                </a:solidFill>
                <a:latin typeface="Calibri"/>
                <a:ea typeface="Calibri"/>
                <a:cs typeface="Calibri"/>
                <a:sym typeface="Calibri"/>
              </a:rPr>
              <a:t>: Transitioning from content donation to fostering reciprocal engagement, nurturing a rich and diverse scholarly exchange.</a:t>
            </a:r>
            <a:endParaRPr dirty="0"/>
          </a:p>
          <a:p>
            <a:pPr marL="0" lvl="0" indent="0" algn="l" rtl="0">
              <a:spcBef>
                <a:spcPts val="0"/>
              </a:spcBef>
              <a:spcAft>
                <a:spcPts val="0"/>
              </a:spcAft>
              <a:buNone/>
            </a:pPr>
            <a:r>
              <a:rPr lang="en-US" sz="1200" b="1" i="0" dirty="0">
                <a:solidFill>
                  <a:schemeClr val="dk1"/>
                </a:solidFill>
                <a:latin typeface="Calibri"/>
                <a:ea typeface="Calibri"/>
                <a:cs typeface="Calibri"/>
                <a:sym typeface="Calibri"/>
              </a:rPr>
              <a:t>Global Participation</a:t>
            </a:r>
            <a:r>
              <a:rPr lang="en-US" sz="1200" b="0" i="0" dirty="0">
                <a:solidFill>
                  <a:schemeClr val="dk1"/>
                </a:solidFill>
                <a:latin typeface="Calibri"/>
                <a:ea typeface="Calibri"/>
                <a:cs typeface="Calibri"/>
                <a:sym typeface="Calibri"/>
              </a:rPr>
              <a:t>: Aiming to significantly elevate voices and the presence of researchers from lower-income countries to the fore of global research dialogue.</a:t>
            </a:r>
            <a:endParaRPr dirty="0"/>
          </a:p>
          <a:p>
            <a:pPr marL="0" lvl="0" indent="0" algn="l" rtl="0">
              <a:spcBef>
                <a:spcPts val="0"/>
              </a:spcBef>
              <a:spcAft>
                <a:spcPts val="0"/>
              </a:spcAft>
              <a:buNone/>
            </a:pPr>
            <a:r>
              <a:rPr lang="en-US" sz="1200" b="1" i="0" dirty="0">
                <a:solidFill>
                  <a:schemeClr val="dk1"/>
                </a:solidFill>
                <a:latin typeface="Calibri"/>
                <a:ea typeface="Calibri"/>
                <a:cs typeface="Calibri"/>
                <a:sym typeface="Calibri"/>
              </a:rPr>
              <a:t>Local Empowerment</a:t>
            </a:r>
            <a:r>
              <a:rPr lang="en-US" sz="1200" b="0" i="0" dirty="0">
                <a:solidFill>
                  <a:schemeClr val="dk1"/>
                </a:solidFill>
                <a:latin typeface="Calibri"/>
                <a:ea typeface="Calibri"/>
                <a:cs typeface="Calibri"/>
                <a:sym typeface="Calibri"/>
              </a:rPr>
              <a:t>: Dedicated to strengthening local research networks and enhancing their role in promoting sustainable development.</a:t>
            </a:r>
            <a:endParaRPr dirty="0"/>
          </a:p>
          <a:p>
            <a:pPr marL="0" lvl="0" indent="0" algn="l" rtl="0">
              <a:spcBef>
                <a:spcPts val="0"/>
              </a:spcBef>
              <a:spcAft>
                <a:spcPts val="0"/>
              </a:spcAft>
              <a:buNone/>
            </a:pPr>
            <a:endParaRPr dirty="0"/>
          </a:p>
        </p:txBody>
      </p:sp>
      <p:sp>
        <p:nvSpPr>
          <p:cNvPr id="163" name="Google Shape;16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https://www.research4life.org/press-releases/wipo-study-research4life-program-spikes-research-output-75-percent-low-middle-income-countries/</a:t>
            </a:r>
            <a:endParaRPr/>
          </a:p>
          <a:p>
            <a:pPr marL="0" lvl="0" indent="0" algn="l" rtl="0">
              <a:spcBef>
                <a:spcPts val="0"/>
              </a:spcBef>
              <a:spcAft>
                <a:spcPts val="0"/>
              </a:spcAft>
              <a:buNone/>
            </a:pPr>
            <a:endParaRPr/>
          </a:p>
          <a:p>
            <a:pPr marL="0" lvl="0" indent="0" algn="l" rtl="0">
              <a:spcBef>
                <a:spcPts val="0"/>
              </a:spcBef>
              <a:spcAft>
                <a:spcPts val="0"/>
              </a:spcAft>
              <a:buNone/>
            </a:pPr>
            <a:r>
              <a:rPr lang="en-US"/>
              <a:t>https://www.research4life.org/press-releases/wipo-study-on-women-in-science/</a:t>
            </a:r>
            <a:endParaRPr/>
          </a:p>
        </p:txBody>
      </p:sp>
      <p:sp>
        <p:nvSpPr>
          <p:cNvPr id="187" name="Google Shape;18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Carol</a:t>
            </a:r>
            <a:endParaRPr dirty="0"/>
          </a:p>
        </p:txBody>
      </p:sp>
      <p:sp>
        <p:nvSpPr>
          <p:cNvPr id="194" name="Google Shape;19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1">
  <p:cSld name="Title Slide 1">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20"/>
          <p:cNvSpPr txBox="1">
            <a:spLocks noGrp="1"/>
          </p:cNvSpPr>
          <p:nvPr>
            <p:ph type="ctrTitle"/>
          </p:nvPr>
        </p:nvSpPr>
        <p:spPr>
          <a:xfrm>
            <a:off x="668322" y="680484"/>
            <a:ext cx="7146607" cy="3002492"/>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lt1"/>
              </a:buClr>
              <a:buSzPts val="8000"/>
              <a:buFont typeface="Open Sans Light"/>
              <a:buNone/>
              <a:defRPr sz="8000" b="0" i="0" u="none" strike="noStrike" cap="none">
                <a:solidFill>
                  <a:schemeClr val="lt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20"/>
          <p:cNvSpPr txBox="1">
            <a:spLocks noGrp="1"/>
          </p:cNvSpPr>
          <p:nvPr>
            <p:ph type="subTitle" idx="1"/>
          </p:nvPr>
        </p:nvSpPr>
        <p:spPr>
          <a:xfrm>
            <a:off x="686610" y="4292190"/>
            <a:ext cx="7146607" cy="2046083"/>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a:ea typeface="Open Sans"/>
                <a:cs typeface="Open Sans"/>
                <a:sym typeface="Open Sans"/>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9pPr>
          </a:lstStyle>
          <a:p>
            <a:endParaRPr/>
          </a:p>
        </p:txBody>
      </p:sp>
      <p:pic>
        <p:nvPicPr>
          <p:cNvPr id="13" name="Google Shape;13;p20"/>
          <p:cNvPicPr preferRelativeResize="0"/>
          <p:nvPr/>
        </p:nvPicPr>
        <p:blipFill rotWithShape="1">
          <a:blip r:embed="rId3">
            <a:alphaModFix/>
          </a:blip>
          <a:srcRect/>
          <a:stretch/>
        </p:blipFill>
        <p:spPr>
          <a:xfrm>
            <a:off x="9323030" y="5619314"/>
            <a:ext cx="2306908" cy="731151"/>
          </a:xfrm>
          <a:prstGeom prst="rect">
            <a:avLst/>
          </a:prstGeom>
          <a:noFill/>
          <a:ln>
            <a:noFill/>
          </a:ln>
        </p:spPr>
      </p:pic>
      <p:sp>
        <p:nvSpPr>
          <p:cNvPr id="14" name="Google Shape;14;p20"/>
          <p:cNvSpPr txBox="1"/>
          <p:nvPr/>
        </p:nvSpPr>
        <p:spPr>
          <a:xfrm>
            <a:off x="8587027" y="2314443"/>
            <a:ext cx="1349454" cy="2046083"/>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lt1"/>
              </a:buClr>
              <a:buSzPts val="3200"/>
              <a:buFont typeface="Arial"/>
              <a:buNone/>
            </a:pPr>
            <a:endParaRPr sz="3200" b="0" i="0" u="none" strike="noStrike" cap="none">
              <a:solidFill>
                <a:schemeClr val="lt1"/>
              </a:solidFill>
              <a:latin typeface="Open Sans Light"/>
              <a:ea typeface="Open Sans Light"/>
              <a:cs typeface="Open Sans Light"/>
              <a:sym typeface="Open Sans Light"/>
            </a:endParaRPr>
          </a:p>
        </p:txBody>
      </p:sp>
      <p:sp>
        <p:nvSpPr>
          <p:cNvPr id="15" name="Google Shape;15;p20"/>
          <p:cNvSpPr txBox="1">
            <a:spLocks noGrp="1"/>
          </p:cNvSpPr>
          <p:nvPr>
            <p:ph type="body" idx="2"/>
          </p:nvPr>
        </p:nvSpPr>
        <p:spPr>
          <a:xfrm>
            <a:off x="563048" y="4304381"/>
            <a:ext cx="45719" cy="2683647"/>
          </a:xfrm>
          <a:prstGeom prst="rect">
            <a:avLst/>
          </a:prstGeom>
          <a:solidFill>
            <a:schemeClr val="dk2"/>
          </a:solidFill>
          <a:ln>
            <a:noFill/>
          </a:ln>
        </p:spPr>
        <p:txBody>
          <a:bodyPr spcFirstLastPara="1" wrap="square" lIns="0" tIns="0" rIns="0" bIns="0" anchor="ctr" anchorCtr="0">
            <a:noAutofit/>
          </a:bodyPr>
          <a:lstStyle>
            <a:lvl1pPr marL="457200" marR="0" lvl="0" indent="-228600" algn="r" rtl="0">
              <a:lnSpc>
                <a:spcPct val="90000"/>
              </a:lnSpc>
              <a:spcBef>
                <a:spcPts val="1000"/>
              </a:spcBef>
              <a:spcAft>
                <a:spcPts val="0"/>
              </a:spcAft>
              <a:buClr>
                <a:schemeClr val="dk2"/>
              </a:buClr>
              <a:buSzPts val="1400"/>
              <a:buFont typeface="Arial"/>
              <a:buNone/>
              <a:defRPr sz="1400" b="0" i="0" u="none" strike="noStrike" cap="none">
                <a:solidFill>
                  <a:schemeClr val="dk2"/>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nted Corner Leaf">
  <p:cSld name="Tinted Corner Leaf">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35"/>
          <p:cNvSpPr txBox="1">
            <a:spLocks noGrp="1"/>
          </p:cNvSpPr>
          <p:nvPr>
            <p:ph type="body" idx="1"/>
          </p:nvPr>
        </p:nvSpPr>
        <p:spPr>
          <a:xfrm>
            <a:off x="472440" y="1282463"/>
            <a:ext cx="11247122" cy="699587"/>
          </a:xfrm>
          <a:prstGeom prst="rect">
            <a:avLst/>
          </a:prstGeom>
          <a:noFill/>
          <a:ln>
            <a:noFill/>
          </a:ln>
        </p:spPr>
        <p:txBody>
          <a:bodyPr spcFirstLastPara="1" wrap="square" lIns="0" tIns="0" rIns="0" bIns="0" anchor="b" anchorCtr="0">
            <a:noAutofit/>
          </a:bodyPr>
          <a:lstStyle>
            <a:lvl1pPr marL="457200" marR="0" lvl="0" indent="-228600" algn="l" rtl="0">
              <a:lnSpc>
                <a:spcPct val="90000"/>
              </a:lnSpc>
              <a:spcBef>
                <a:spcPts val="1000"/>
              </a:spcBef>
              <a:spcAft>
                <a:spcPts val="0"/>
              </a:spcAft>
              <a:buClr>
                <a:schemeClr val="dk1"/>
              </a:buClr>
              <a:buSzPts val="3000"/>
              <a:buFont typeface="Arial"/>
              <a:buNone/>
              <a:defRPr sz="3000" b="1" i="0" u="none" strike="noStrike" cap="none">
                <a:solidFill>
                  <a:schemeClr val="dk1"/>
                </a:solidFill>
                <a:latin typeface="Open Sans Medium"/>
                <a:ea typeface="Open Sans Medium"/>
                <a:cs typeface="Open Sans Medium"/>
                <a:sym typeface="Open Sans Medium"/>
              </a:defRPr>
            </a:lvl1pPr>
            <a:lvl2pPr marL="914400" marR="0" lvl="1" indent="-228600" algn="l" rtl="0">
              <a:lnSpc>
                <a:spcPct val="90000"/>
              </a:lnSpc>
              <a:spcBef>
                <a:spcPts val="5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1"/>
              </a:buClr>
              <a:buSzPts val="1800"/>
              <a:buFont typeface="Arial"/>
              <a:buNone/>
              <a:defRPr sz="1800" b="1"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9pPr>
          </a:lstStyle>
          <a:p>
            <a:endParaRPr/>
          </a:p>
        </p:txBody>
      </p:sp>
      <p:sp>
        <p:nvSpPr>
          <p:cNvPr id="66" name="Google Shape;66;p35"/>
          <p:cNvSpPr txBox="1">
            <a:spLocks noGrp="1"/>
          </p:cNvSpPr>
          <p:nvPr>
            <p:ph type="body" idx="2"/>
          </p:nvPr>
        </p:nvSpPr>
        <p:spPr>
          <a:xfrm>
            <a:off x="472441" y="2413000"/>
            <a:ext cx="5310320" cy="3583940"/>
          </a:xfrm>
          <a:prstGeom prst="rect">
            <a:avLst/>
          </a:prstGeom>
          <a:noFill/>
          <a:ln>
            <a:noFill/>
          </a:ln>
        </p:spPr>
        <p:txBody>
          <a:bodyPr spcFirstLastPara="1" wrap="square" lIns="0" tIns="0" rIns="0" bIns="0" anchor="t" anchorCtr="0">
            <a:noAutofit/>
          </a:bodyPr>
          <a:lstStyle>
            <a:lvl1pPr marL="457200" marR="0" lvl="0" indent="-406400" algn="l" rtl="0">
              <a:lnSpc>
                <a:spcPct val="90000"/>
              </a:lnSpc>
              <a:spcBef>
                <a:spcPts val="1000"/>
              </a:spcBef>
              <a:spcAft>
                <a:spcPts val="0"/>
              </a:spcAft>
              <a:buClr>
                <a:schemeClr val="accent6"/>
              </a:buClr>
              <a:buSzPts val="2800"/>
              <a:buFont typeface="Arial"/>
              <a:buChar char="•"/>
              <a:defRPr sz="2800" b="0" i="0" u="none" strike="noStrike" cap="none">
                <a:solidFill>
                  <a:schemeClr val="accent6"/>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accent6"/>
              </a:buClr>
              <a:buSzPts val="2400"/>
              <a:buFont typeface="Arial"/>
              <a:buChar char="•"/>
              <a:defRPr sz="2400" b="0" i="0" u="none" strike="noStrike" cap="none">
                <a:solidFill>
                  <a:schemeClr val="accent6"/>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accent6"/>
              </a:buClr>
              <a:buSzPts val="2000"/>
              <a:buFont typeface="Arial"/>
              <a:buChar char="•"/>
              <a:defRPr sz="2000" b="0" i="0" u="none" strike="noStrike" cap="none">
                <a:solidFill>
                  <a:schemeClr val="accent6"/>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accent6"/>
              </a:buClr>
              <a:buSzPts val="1800"/>
              <a:buFont typeface="Arial"/>
              <a:buChar char="•"/>
              <a:defRPr sz="1800" b="0" i="0" u="none" strike="noStrike" cap="none">
                <a:solidFill>
                  <a:schemeClr val="accent6"/>
                </a:solidFill>
                <a:latin typeface="Open Sans"/>
                <a:ea typeface="Open Sans"/>
                <a:cs typeface="Open Sans"/>
                <a:sym typeface="Open Sans"/>
              </a:defRPr>
            </a:lvl4pPr>
            <a:lvl5pPr marL="2286000" marR="0" lvl="4" indent="-330200" algn="l" rtl="0">
              <a:lnSpc>
                <a:spcPct val="90000"/>
              </a:lnSpc>
              <a:spcBef>
                <a:spcPts val="500"/>
              </a:spcBef>
              <a:spcAft>
                <a:spcPts val="0"/>
              </a:spcAft>
              <a:buClr>
                <a:schemeClr val="accent6"/>
              </a:buClr>
              <a:buSzPts val="1600"/>
              <a:buFont typeface="Arial"/>
              <a:buChar char="•"/>
              <a:defRPr sz="1600" b="0" i="0" u="none" strike="noStrike" cap="none">
                <a:solidFill>
                  <a:schemeClr val="accent6"/>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67" name="Google Shape;67;p35"/>
          <p:cNvSpPr txBox="1">
            <a:spLocks noGrp="1"/>
          </p:cNvSpPr>
          <p:nvPr>
            <p:ph type="body" idx="3"/>
          </p:nvPr>
        </p:nvSpPr>
        <p:spPr>
          <a:xfrm>
            <a:off x="6409237" y="2413000"/>
            <a:ext cx="5310321" cy="3583940"/>
          </a:xfrm>
          <a:prstGeom prst="rect">
            <a:avLst/>
          </a:prstGeom>
          <a:noFill/>
          <a:ln>
            <a:noFill/>
          </a:ln>
        </p:spPr>
        <p:txBody>
          <a:bodyPr spcFirstLastPara="1" wrap="square" lIns="0" tIns="0" rIns="0" bIns="0" anchor="t" anchorCtr="0">
            <a:noAutofit/>
          </a:bodyPr>
          <a:lstStyle>
            <a:lvl1pPr marL="457200" marR="0" lvl="0" indent="-406400" algn="l" rtl="0">
              <a:lnSpc>
                <a:spcPct val="90000"/>
              </a:lnSpc>
              <a:spcBef>
                <a:spcPts val="1000"/>
              </a:spcBef>
              <a:spcAft>
                <a:spcPts val="0"/>
              </a:spcAft>
              <a:buClr>
                <a:schemeClr val="accent6"/>
              </a:buClr>
              <a:buSzPts val="2800"/>
              <a:buFont typeface="Arial"/>
              <a:buChar char="•"/>
              <a:defRPr sz="2800" b="0" i="0" u="none" strike="noStrike" cap="none">
                <a:solidFill>
                  <a:schemeClr val="accent6"/>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accent6"/>
              </a:buClr>
              <a:buSzPts val="2400"/>
              <a:buFont typeface="Arial"/>
              <a:buChar char="•"/>
              <a:defRPr sz="2400" b="0" i="0" u="none" strike="noStrike" cap="none">
                <a:solidFill>
                  <a:schemeClr val="accent6"/>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accent6"/>
              </a:buClr>
              <a:buSzPts val="2000"/>
              <a:buFont typeface="Arial"/>
              <a:buChar char="•"/>
              <a:defRPr sz="2000" b="0" i="0" u="none" strike="noStrike" cap="none">
                <a:solidFill>
                  <a:schemeClr val="accent6"/>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accent6"/>
              </a:buClr>
              <a:buSzPts val="1800"/>
              <a:buFont typeface="Arial"/>
              <a:buChar char="•"/>
              <a:defRPr sz="1800" b="0" i="0" u="none" strike="noStrike" cap="none">
                <a:solidFill>
                  <a:schemeClr val="accent6"/>
                </a:solidFill>
                <a:latin typeface="Open Sans"/>
                <a:ea typeface="Open Sans"/>
                <a:cs typeface="Open Sans"/>
                <a:sym typeface="Open Sans"/>
              </a:defRPr>
            </a:lvl4pPr>
            <a:lvl5pPr marL="2286000" marR="0" lvl="4" indent="-330200" algn="l" rtl="0">
              <a:lnSpc>
                <a:spcPct val="90000"/>
              </a:lnSpc>
              <a:spcBef>
                <a:spcPts val="500"/>
              </a:spcBef>
              <a:spcAft>
                <a:spcPts val="0"/>
              </a:spcAft>
              <a:buClr>
                <a:schemeClr val="accent6"/>
              </a:buClr>
              <a:buSzPts val="1600"/>
              <a:buFont typeface="Arial"/>
              <a:buChar char="•"/>
              <a:defRPr sz="1600" b="0" i="0" u="none" strike="noStrike" cap="none">
                <a:solidFill>
                  <a:schemeClr val="accent6"/>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68" name="Google Shape;68;p35"/>
          <p:cNvSpPr txBox="1"/>
          <p:nvPr/>
        </p:nvSpPr>
        <p:spPr>
          <a:xfrm>
            <a:off x="10126980" y="6313988"/>
            <a:ext cx="1440047" cy="215444"/>
          </a:xfrm>
          <a:prstGeom prst="rect">
            <a:avLst/>
          </a:prstGeom>
          <a:noFill/>
          <a:ln>
            <a:noFill/>
          </a:ln>
        </p:spPr>
        <p:txBody>
          <a:bodyPr spcFirstLastPara="1" wrap="square" lIns="0" tIns="0" rIns="0" bIns="0" anchor="ctr" anchorCtr="0">
            <a:spAutoFit/>
          </a:bodyPr>
          <a:lstStyle/>
          <a:p>
            <a:pPr marL="0" marR="0" lvl="0" indent="0" algn="r" rtl="0">
              <a:spcBef>
                <a:spcPts val="0"/>
              </a:spcBef>
              <a:spcAft>
                <a:spcPts val="0"/>
              </a:spcAft>
              <a:buNone/>
            </a:pPr>
            <a:r>
              <a:rPr lang="en-US" sz="1400">
                <a:solidFill>
                  <a:schemeClr val="dk2"/>
                </a:solidFill>
                <a:latin typeface="Open Sans"/>
                <a:ea typeface="Open Sans"/>
                <a:cs typeface="Open Sans"/>
                <a:sym typeface="Open Sans"/>
              </a:rPr>
              <a:t>|</a:t>
            </a:r>
            <a:r>
              <a:rPr lang="en-US" sz="1400">
                <a:solidFill>
                  <a:schemeClr val="accent6"/>
                </a:solidFill>
                <a:latin typeface="Open Sans Light"/>
                <a:ea typeface="Open Sans Light"/>
                <a:cs typeface="Open Sans Light"/>
                <a:sym typeface="Open Sans Light"/>
              </a:rPr>
              <a:t> www.research4life.org</a:t>
            </a:r>
            <a:endParaRPr/>
          </a:p>
        </p:txBody>
      </p:sp>
      <p:sp>
        <p:nvSpPr>
          <p:cNvPr id="69" name="Google Shape;69;p35"/>
          <p:cNvSpPr txBox="1">
            <a:spLocks noGrp="1"/>
          </p:cNvSpPr>
          <p:nvPr>
            <p:ph type="title"/>
          </p:nvPr>
        </p:nvSpPr>
        <p:spPr>
          <a:xfrm>
            <a:off x="472440" y="441325"/>
            <a:ext cx="11247122" cy="861695"/>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accent1"/>
              </a:buClr>
              <a:buSzPts val="4800"/>
              <a:buFont typeface="Open Sans"/>
              <a:buNone/>
              <a:defRPr sz="4800" b="0" i="0" u="none" strike="noStrike" cap="none">
                <a:solidFill>
                  <a:schemeClr val="accent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0" name="Google Shape;70;p35"/>
          <p:cNvSpPr txBox="1">
            <a:spLocks noGrp="1"/>
          </p:cNvSpPr>
          <p:nvPr>
            <p:ph type="body" idx="4"/>
          </p:nvPr>
        </p:nvSpPr>
        <p:spPr>
          <a:xfrm>
            <a:off x="472439" y="6261100"/>
            <a:ext cx="9654541" cy="365125"/>
          </a:xfrm>
          <a:prstGeom prst="rect">
            <a:avLst/>
          </a:prstGeom>
          <a:noFill/>
          <a:ln>
            <a:noFill/>
          </a:ln>
        </p:spPr>
        <p:txBody>
          <a:bodyPr spcFirstLastPara="1" wrap="square" lIns="0" tIns="0" rIns="0" bIns="0" anchor="ctr" anchorCtr="0">
            <a:noAutofit/>
          </a:bodyPr>
          <a:lstStyle>
            <a:lvl1pPr marL="457200" marR="0" lvl="0" indent="-228600" algn="r" rtl="0">
              <a:lnSpc>
                <a:spcPct val="90000"/>
              </a:lnSpc>
              <a:spcBef>
                <a:spcPts val="1000"/>
              </a:spcBef>
              <a:spcAft>
                <a:spcPts val="0"/>
              </a:spcAft>
              <a:buClr>
                <a:schemeClr val="accent6"/>
              </a:buClr>
              <a:buSzPts val="1400"/>
              <a:buFont typeface="Arial"/>
              <a:buNone/>
              <a:defRPr sz="1400" b="0" i="0" u="none" strike="noStrike" cap="none">
                <a:solidFill>
                  <a:schemeClr val="accent6"/>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Full Colour Blue Leaf">
  <p:cSld name="Full Colour Blue Leaf">
    <p:bg>
      <p:bgPr>
        <a:solidFill>
          <a:srgbClr val="FFFFFF"/>
        </a:solidFill>
        <a:effectLst/>
      </p:bgPr>
    </p:bg>
    <p:spTree>
      <p:nvGrpSpPr>
        <p:cNvPr id="1" name="Shape 71"/>
        <p:cNvGrpSpPr/>
        <p:nvPr/>
      </p:nvGrpSpPr>
      <p:grpSpPr>
        <a:xfrm>
          <a:off x="0" y="0"/>
          <a:ext cx="0" cy="0"/>
          <a:chOff x="0" y="0"/>
          <a:chExt cx="0" cy="0"/>
        </a:xfrm>
      </p:grpSpPr>
      <p:sp>
        <p:nvSpPr>
          <p:cNvPr id="72" name="Google Shape;72;p41"/>
          <p:cNvSpPr txBox="1">
            <a:spLocks noGrp="1"/>
          </p:cNvSpPr>
          <p:nvPr>
            <p:ph type="title"/>
          </p:nvPr>
        </p:nvSpPr>
        <p:spPr>
          <a:xfrm>
            <a:off x="472439" y="441325"/>
            <a:ext cx="11094587" cy="86169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2800"/>
              <a:buFont typeface="Open Sans"/>
              <a:buNone/>
              <a:defRPr sz="2800" b="0" i="0" u="none" strike="noStrike" cap="none">
                <a:solidFill>
                  <a:schemeClr val="lt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3" name="Google Shape;73;p41"/>
          <p:cNvSpPr txBox="1"/>
          <p:nvPr/>
        </p:nvSpPr>
        <p:spPr>
          <a:xfrm>
            <a:off x="10126980" y="6313988"/>
            <a:ext cx="1440047" cy="215444"/>
          </a:xfrm>
          <a:prstGeom prst="rect">
            <a:avLst/>
          </a:prstGeom>
          <a:noFill/>
          <a:ln>
            <a:noFill/>
          </a:ln>
        </p:spPr>
        <p:txBody>
          <a:bodyPr spcFirstLastPara="1" wrap="square" lIns="0" tIns="0" rIns="0" bIns="0" anchor="ctr" anchorCtr="0">
            <a:spAutoFit/>
          </a:bodyPr>
          <a:lstStyle/>
          <a:p>
            <a:pPr marL="0" marR="0" lvl="0" indent="0" algn="r" rtl="0">
              <a:spcBef>
                <a:spcPts val="0"/>
              </a:spcBef>
              <a:spcAft>
                <a:spcPts val="0"/>
              </a:spcAft>
              <a:buNone/>
            </a:pPr>
            <a:r>
              <a:rPr lang="en-US" sz="1400">
                <a:solidFill>
                  <a:schemeClr val="dk2"/>
                </a:solidFill>
                <a:latin typeface="Open Sans"/>
                <a:ea typeface="Open Sans"/>
                <a:cs typeface="Open Sans"/>
                <a:sym typeface="Open Sans"/>
              </a:rPr>
              <a:t>|</a:t>
            </a:r>
            <a:r>
              <a:rPr lang="en-US" sz="1400">
                <a:solidFill>
                  <a:schemeClr val="lt1"/>
                </a:solidFill>
                <a:latin typeface="Open Sans Light"/>
                <a:ea typeface="Open Sans Light"/>
                <a:cs typeface="Open Sans Light"/>
                <a:sym typeface="Open Sans Light"/>
              </a:rPr>
              <a:t> www.research4life.org</a:t>
            </a:r>
            <a:endParaRPr/>
          </a:p>
        </p:txBody>
      </p:sp>
      <p:sp>
        <p:nvSpPr>
          <p:cNvPr id="74" name="Google Shape;74;p41"/>
          <p:cNvSpPr txBox="1">
            <a:spLocks noGrp="1"/>
          </p:cNvSpPr>
          <p:nvPr>
            <p:ph type="body" idx="1"/>
          </p:nvPr>
        </p:nvSpPr>
        <p:spPr>
          <a:xfrm>
            <a:off x="472439" y="6261100"/>
            <a:ext cx="9654542" cy="365125"/>
          </a:xfrm>
          <a:prstGeom prst="rect">
            <a:avLst/>
          </a:prstGeom>
          <a:noFill/>
          <a:ln>
            <a:noFill/>
          </a:ln>
        </p:spPr>
        <p:txBody>
          <a:bodyPr spcFirstLastPara="1" wrap="square" lIns="0" tIns="0" rIns="0" bIns="0" anchor="ctr" anchorCtr="0">
            <a:noAutofit/>
          </a:bodyPr>
          <a:lstStyle>
            <a:lvl1pPr marL="457200" marR="0" lvl="0" indent="-228600" algn="r"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ull Colour Yellow Wheat">
  <p:cSld name="Full Colour Yellow Wheat">
    <p:bg>
      <p:bgPr>
        <a:solidFill>
          <a:srgbClr val="FFFFFF"/>
        </a:solidFill>
        <a:effectLst/>
      </p:bgPr>
    </p:bg>
    <p:spTree>
      <p:nvGrpSpPr>
        <p:cNvPr id="1" name="Shape 75"/>
        <p:cNvGrpSpPr/>
        <p:nvPr/>
      </p:nvGrpSpPr>
      <p:grpSpPr>
        <a:xfrm>
          <a:off x="0" y="0"/>
          <a:ext cx="0" cy="0"/>
          <a:chOff x="0" y="0"/>
          <a:chExt cx="0" cy="0"/>
        </a:xfrm>
      </p:grpSpPr>
      <p:sp>
        <p:nvSpPr>
          <p:cNvPr id="76" name="Google Shape;76;p42"/>
          <p:cNvSpPr txBox="1">
            <a:spLocks noGrp="1"/>
          </p:cNvSpPr>
          <p:nvPr>
            <p:ph type="title"/>
          </p:nvPr>
        </p:nvSpPr>
        <p:spPr>
          <a:xfrm>
            <a:off x="472439" y="441325"/>
            <a:ext cx="11094587" cy="86169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6"/>
              </a:buClr>
              <a:buSzPts val="2800"/>
              <a:buFont typeface="Open Sans"/>
              <a:buNone/>
              <a:defRPr sz="2800" b="0" i="0" u="none" strike="noStrike" cap="none">
                <a:solidFill>
                  <a:schemeClr val="accent6"/>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Google Shape;77;p42"/>
          <p:cNvSpPr txBox="1"/>
          <p:nvPr/>
        </p:nvSpPr>
        <p:spPr>
          <a:xfrm>
            <a:off x="10126980" y="6313988"/>
            <a:ext cx="1440047" cy="215444"/>
          </a:xfrm>
          <a:prstGeom prst="rect">
            <a:avLst/>
          </a:prstGeom>
          <a:noFill/>
          <a:ln>
            <a:noFill/>
          </a:ln>
        </p:spPr>
        <p:txBody>
          <a:bodyPr spcFirstLastPara="1" wrap="square" lIns="0" tIns="0" rIns="0" bIns="0" anchor="ctr" anchorCtr="0">
            <a:spAutoFit/>
          </a:bodyPr>
          <a:lstStyle/>
          <a:p>
            <a:pPr marL="0" marR="0" lvl="0" indent="0" algn="r" rtl="0">
              <a:spcBef>
                <a:spcPts val="0"/>
              </a:spcBef>
              <a:spcAft>
                <a:spcPts val="0"/>
              </a:spcAft>
              <a:buNone/>
            </a:pPr>
            <a:r>
              <a:rPr lang="en-US" sz="1400">
                <a:solidFill>
                  <a:schemeClr val="accent6"/>
                </a:solidFill>
                <a:latin typeface="Open Sans"/>
                <a:ea typeface="Open Sans"/>
                <a:cs typeface="Open Sans"/>
                <a:sym typeface="Open Sans"/>
              </a:rPr>
              <a:t>|</a:t>
            </a:r>
            <a:r>
              <a:rPr lang="en-US" sz="1400">
                <a:solidFill>
                  <a:schemeClr val="accent6"/>
                </a:solidFill>
                <a:latin typeface="Open Sans Light"/>
                <a:ea typeface="Open Sans Light"/>
                <a:cs typeface="Open Sans Light"/>
                <a:sym typeface="Open Sans Light"/>
              </a:rPr>
              <a:t> www.research4life.org</a:t>
            </a:r>
            <a:endParaRPr/>
          </a:p>
        </p:txBody>
      </p:sp>
      <p:sp>
        <p:nvSpPr>
          <p:cNvPr id="78" name="Google Shape;78;p42"/>
          <p:cNvSpPr txBox="1">
            <a:spLocks noGrp="1"/>
          </p:cNvSpPr>
          <p:nvPr>
            <p:ph type="body" idx="1"/>
          </p:nvPr>
        </p:nvSpPr>
        <p:spPr>
          <a:xfrm>
            <a:off x="472439" y="6261100"/>
            <a:ext cx="9654542" cy="365125"/>
          </a:xfrm>
          <a:prstGeom prst="rect">
            <a:avLst/>
          </a:prstGeom>
          <a:noFill/>
          <a:ln>
            <a:noFill/>
          </a:ln>
        </p:spPr>
        <p:txBody>
          <a:bodyPr spcFirstLastPara="1" wrap="square" lIns="0" tIns="0" rIns="0" bIns="0" anchor="ctr" anchorCtr="0">
            <a:noAutofit/>
          </a:bodyPr>
          <a:lstStyle>
            <a:lvl1pPr marL="457200" marR="0" lvl="0" indent="-228600" algn="r" rtl="0">
              <a:lnSpc>
                <a:spcPct val="90000"/>
              </a:lnSpc>
              <a:spcBef>
                <a:spcPts val="1000"/>
              </a:spcBef>
              <a:spcAft>
                <a:spcPts val="0"/>
              </a:spcAft>
              <a:buClr>
                <a:schemeClr val="accent6"/>
              </a:buClr>
              <a:buSzPts val="1400"/>
              <a:buFont typeface="Arial"/>
              <a:buNone/>
              <a:defRPr sz="1400" b="0" i="0" u="none" strike="noStrike" cap="none">
                <a:solidFill>
                  <a:schemeClr val="accent6"/>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LHS Circle Photo Blue Tint">
  <p:cSld name="LHS Circle Photo Blue Tint">
    <p:bg>
      <p:bgPr>
        <a:solidFill>
          <a:srgbClr val="D9E3ED"/>
        </a:solidFill>
        <a:effectLst/>
      </p:bgPr>
    </p:bg>
    <p:spTree>
      <p:nvGrpSpPr>
        <p:cNvPr id="1" name="Shape 79"/>
        <p:cNvGrpSpPr/>
        <p:nvPr/>
      </p:nvGrpSpPr>
      <p:grpSpPr>
        <a:xfrm>
          <a:off x="0" y="0"/>
          <a:ext cx="0" cy="0"/>
          <a:chOff x="0" y="0"/>
          <a:chExt cx="0" cy="0"/>
        </a:xfrm>
      </p:grpSpPr>
      <p:sp>
        <p:nvSpPr>
          <p:cNvPr id="80" name="Google Shape;80;p43"/>
          <p:cNvSpPr txBox="1">
            <a:spLocks noGrp="1"/>
          </p:cNvSpPr>
          <p:nvPr>
            <p:ph type="title"/>
          </p:nvPr>
        </p:nvSpPr>
        <p:spPr>
          <a:xfrm>
            <a:off x="5509259" y="441325"/>
            <a:ext cx="6126479" cy="861695"/>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4800"/>
              <a:buFont typeface="Open Sans"/>
              <a:buNone/>
              <a:defRPr sz="48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1" name="Google Shape;81;p43"/>
          <p:cNvSpPr txBox="1">
            <a:spLocks noGrp="1"/>
          </p:cNvSpPr>
          <p:nvPr>
            <p:ph type="body" idx="1"/>
          </p:nvPr>
        </p:nvSpPr>
        <p:spPr>
          <a:xfrm>
            <a:off x="5509261" y="1661160"/>
            <a:ext cx="6126479" cy="4015740"/>
          </a:xfrm>
          <a:prstGeom prst="rect">
            <a:avLst/>
          </a:prstGeom>
          <a:noFill/>
          <a:ln>
            <a:noFill/>
          </a:ln>
        </p:spPr>
        <p:txBody>
          <a:bodyPr spcFirstLastPara="1" wrap="square" lIns="0" tIns="0" rIns="0" bIns="0" anchor="t" anchorCtr="0">
            <a:noAutofit/>
          </a:bodyPr>
          <a:lstStyle>
            <a:lvl1pPr marL="457200" marR="0" lvl="0" indent="-406400" algn="l" rtl="0">
              <a:lnSpc>
                <a:spcPct val="90000"/>
              </a:lnSpc>
              <a:spcBef>
                <a:spcPts val="1000"/>
              </a:spcBef>
              <a:spcAft>
                <a:spcPts val="0"/>
              </a:spcAft>
              <a:buClr>
                <a:schemeClr val="accent6"/>
              </a:buClr>
              <a:buSzPts val="2800"/>
              <a:buFont typeface="Arial"/>
              <a:buChar char="•"/>
              <a:defRPr sz="2800" b="0" i="0" u="none" strike="noStrike" cap="none">
                <a:solidFill>
                  <a:schemeClr val="accent6"/>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accent6"/>
              </a:buClr>
              <a:buSzPts val="2400"/>
              <a:buFont typeface="Arial"/>
              <a:buChar char="•"/>
              <a:defRPr sz="2400" b="0" i="0" u="none" strike="noStrike" cap="none">
                <a:solidFill>
                  <a:schemeClr val="accent6"/>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accent6"/>
              </a:buClr>
              <a:buSzPts val="2000"/>
              <a:buFont typeface="Arial"/>
              <a:buChar char="•"/>
              <a:defRPr sz="2000" b="0" i="0" u="none" strike="noStrike" cap="none">
                <a:solidFill>
                  <a:schemeClr val="accent6"/>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accent6"/>
              </a:buClr>
              <a:buSzPts val="1800"/>
              <a:buFont typeface="Arial"/>
              <a:buChar char="•"/>
              <a:defRPr sz="1800" b="0" i="0" u="none" strike="noStrike" cap="none">
                <a:solidFill>
                  <a:schemeClr val="accent6"/>
                </a:solidFill>
                <a:latin typeface="Open Sans"/>
                <a:ea typeface="Open Sans"/>
                <a:cs typeface="Open Sans"/>
                <a:sym typeface="Open Sans"/>
              </a:defRPr>
            </a:lvl4pPr>
            <a:lvl5pPr marL="2286000" marR="0" lvl="4" indent="-330200" algn="l" rtl="0">
              <a:lnSpc>
                <a:spcPct val="90000"/>
              </a:lnSpc>
              <a:spcBef>
                <a:spcPts val="500"/>
              </a:spcBef>
              <a:spcAft>
                <a:spcPts val="0"/>
              </a:spcAft>
              <a:buClr>
                <a:schemeClr val="accent6"/>
              </a:buClr>
              <a:buSzPts val="1600"/>
              <a:buFont typeface="Arial"/>
              <a:buChar char="•"/>
              <a:defRPr sz="1600" b="0" i="0" u="none" strike="noStrike" cap="none">
                <a:solidFill>
                  <a:schemeClr val="accent6"/>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 name="Google Shape;82;p43"/>
          <p:cNvSpPr>
            <a:spLocks noGrp="1"/>
          </p:cNvSpPr>
          <p:nvPr>
            <p:ph type="pic" idx="2"/>
          </p:nvPr>
        </p:nvSpPr>
        <p:spPr>
          <a:xfrm>
            <a:off x="-30163" y="-36513"/>
            <a:ext cx="4838383" cy="6931026"/>
          </a:xfrm>
          <a:prstGeom prst="rect">
            <a:avLst/>
          </a:prstGeom>
          <a:noFill/>
          <a:ln>
            <a:noFill/>
          </a:ln>
        </p:spPr>
      </p:sp>
      <p:sp>
        <p:nvSpPr>
          <p:cNvPr id="83" name="Google Shape;83;p43"/>
          <p:cNvSpPr txBox="1"/>
          <p:nvPr/>
        </p:nvSpPr>
        <p:spPr>
          <a:xfrm>
            <a:off x="10126980" y="6313988"/>
            <a:ext cx="1440047" cy="215444"/>
          </a:xfrm>
          <a:prstGeom prst="rect">
            <a:avLst/>
          </a:prstGeom>
          <a:noFill/>
          <a:ln>
            <a:noFill/>
          </a:ln>
        </p:spPr>
        <p:txBody>
          <a:bodyPr spcFirstLastPara="1" wrap="square" lIns="0" tIns="0" rIns="0" bIns="0" anchor="ctr" anchorCtr="0">
            <a:spAutoFit/>
          </a:bodyPr>
          <a:lstStyle/>
          <a:p>
            <a:pPr marL="0" marR="0" lvl="0" indent="0" algn="r" rtl="0">
              <a:spcBef>
                <a:spcPts val="0"/>
              </a:spcBef>
              <a:spcAft>
                <a:spcPts val="0"/>
              </a:spcAft>
              <a:buNone/>
            </a:pPr>
            <a:r>
              <a:rPr lang="en-US" sz="1400">
                <a:solidFill>
                  <a:schemeClr val="dk2"/>
                </a:solidFill>
                <a:latin typeface="Open Sans"/>
                <a:ea typeface="Open Sans"/>
                <a:cs typeface="Open Sans"/>
                <a:sym typeface="Open Sans"/>
              </a:rPr>
              <a:t>|</a:t>
            </a:r>
            <a:r>
              <a:rPr lang="en-US" sz="1400">
                <a:solidFill>
                  <a:schemeClr val="accent6"/>
                </a:solidFill>
                <a:latin typeface="Open Sans Light"/>
                <a:ea typeface="Open Sans Light"/>
                <a:cs typeface="Open Sans Light"/>
                <a:sym typeface="Open Sans Light"/>
              </a:rPr>
              <a:t> www.research4life.org</a:t>
            </a:r>
            <a:endParaRPr/>
          </a:p>
        </p:txBody>
      </p:sp>
      <p:sp>
        <p:nvSpPr>
          <p:cNvPr id="84" name="Google Shape;84;p43"/>
          <p:cNvSpPr txBox="1">
            <a:spLocks noGrp="1"/>
          </p:cNvSpPr>
          <p:nvPr>
            <p:ph type="body" idx="3"/>
          </p:nvPr>
        </p:nvSpPr>
        <p:spPr>
          <a:xfrm>
            <a:off x="4114799" y="6261100"/>
            <a:ext cx="6012181" cy="365125"/>
          </a:xfrm>
          <a:prstGeom prst="rect">
            <a:avLst/>
          </a:prstGeom>
          <a:noFill/>
          <a:ln>
            <a:noFill/>
          </a:ln>
        </p:spPr>
        <p:txBody>
          <a:bodyPr spcFirstLastPara="1" wrap="square" lIns="0" tIns="0" rIns="0" bIns="0" anchor="ctr" anchorCtr="0">
            <a:noAutofit/>
          </a:bodyPr>
          <a:lstStyle>
            <a:lvl1pPr marL="457200" marR="0" lvl="0" indent="-228600" algn="r" rtl="0">
              <a:lnSpc>
                <a:spcPct val="90000"/>
              </a:lnSpc>
              <a:spcBef>
                <a:spcPts val="1000"/>
              </a:spcBef>
              <a:spcAft>
                <a:spcPts val="0"/>
              </a:spcAft>
              <a:buClr>
                <a:schemeClr val="accent6"/>
              </a:buClr>
              <a:buSzPts val="1400"/>
              <a:buFont typeface="Arial"/>
              <a:buNone/>
              <a:defRPr sz="1400" b="0" i="0" u="none" strike="noStrike" cap="none">
                <a:solidFill>
                  <a:schemeClr val="accent6"/>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RHS Circle Photo">
  <p:cSld name="RHS Circle Photo">
    <p:bg>
      <p:bgPr>
        <a:solidFill>
          <a:schemeClr val="lt1"/>
        </a:solidFill>
        <a:effectLst/>
      </p:bgPr>
    </p:bg>
    <p:spTree>
      <p:nvGrpSpPr>
        <p:cNvPr id="1" name="Shape 85"/>
        <p:cNvGrpSpPr/>
        <p:nvPr/>
      </p:nvGrpSpPr>
      <p:grpSpPr>
        <a:xfrm>
          <a:off x="0" y="0"/>
          <a:ext cx="0" cy="0"/>
          <a:chOff x="0" y="0"/>
          <a:chExt cx="0" cy="0"/>
        </a:xfrm>
      </p:grpSpPr>
      <p:sp>
        <p:nvSpPr>
          <p:cNvPr id="86" name="Google Shape;86;p44"/>
          <p:cNvSpPr>
            <a:spLocks noGrp="1"/>
          </p:cNvSpPr>
          <p:nvPr>
            <p:ph type="pic" idx="2"/>
          </p:nvPr>
        </p:nvSpPr>
        <p:spPr>
          <a:xfrm>
            <a:off x="7397326" y="-36348"/>
            <a:ext cx="4838700" cy="6932448"/>
          </a:xfrm>
          <a:prstGeom prst="rect">
            <a:avLst/>
          </a:prstGeom>
          <a:noFill/>
          <a:ln>
            <a:noFill/>
          </a:ln>
        </p:spPr>
      </p:sp>
      <p:sp>
        <p:nvSpPr>
          <p:cNvPr id="87" name="Google Shape;87;p44"/>
          <p:cNvSpPr txBox="1">
            <a:spLocks noGrp="1"/>
          </p:cNvSpPr>
          <p:nvPr>
            <p:ph type="body" idx="1"/>
          </p:nvPr>
        </p:nvSpPr>
        <p:spPr>
          <a:xfrm>
            <a:off x="472441" y="1661160"/>
            <a:ext cx="6144990" cy="4015740"/>
          </a:xfrm>
          <a:prstGeom prst="rect">
            <a:avLst/>
          </a:prstGeom>
          <a:noFill/>
          <a:ln>
            <a:noFill/>
          </a:ln>
        </p:spPr>
        <p:txBody>
          <a:bodyPr spcFirstLastPara="1" wrap="square" lIns="0" tIns="0" rIns="0" bIns="0" anchor="t" anchorCtr="0">
            <a:noAutofit/>
          </a:bodyPr>
          <a:lstStyle>
            <a:lvl1pPr marL="457200" marR="0" lvl="0" indent="-406400" algn="l" rtl="0">
              <a:lnSpc>
                <a:spcPct val="90000"/>
              </a:lnSpc>
              <a:spcBef>
                <a:spcPts val="1000"/>
              </a:spcBef>
              <a:spcAft>
                <a:spcPts val="0"/>
              </a:spcAft>
              <a:buClr>
                <a:schemeClr val="accent6"/>
              </a:buClr>
              <a:buSzPts val="2800"/>
              <a:buFont typeface="Arial"/>
              <a:buChar char="•"/>
              <a:defRPr sz="2800" b="0" i="0" u="none" strike="noStrike" cap="none">
                <a:solidFill>
                  <a:schemeClr val="accent6"/>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accent6"/>
              </a:buClr>
              <a:buSzPts val="2400"/>
              <a:buFont typeface="Arial"/>
              <a:buChar char="•"/>
              <a:defRPr sz="2400" b="0" i="0" u="none" strike="noStrike" cap="none">
                <a:solidFill>
                  <a:schemeClr val="accent6"/>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accent6"/>
              </a:buClr>
              <a:buSzPts val="2000"/>
              <a:buFont typeface="Arial"/>
              <a:buChar char="•"/>
              <a:defRPr sz="2000" b="0" i="0" u="none" strike="noStrike" cap="none">
                <a:solidFill>
                  <a:schemeClr val="accent6"/>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accent6"/>
              </a:buClr>
              <a:buSzPts val="1800"/>
              <a:buFont typeface="Arial"/>
              <a:buChar char="•"/>
              <a:defRPr sz="1800" b="0" i="0" u="none" strike="noStrike" cap="none">
                <a:solidFill>
                  <a:schemeClr val="accent6"/>
                </a:solidFill>
                <a:latin typeface="Open Sans"/>
                <a:ea typeface="Open Sans"/>
                <a:cs typeface="Open Sans"/>
                <a:sym typeface="Open Sans"/>
              </a:defRPr>
            </a:lvl4pPr>
            <a:lvl5pPr marL="2286000" marR="0" lvl="4" indent="-330200" algn="l" rtl="0">
              <a:lnSpc>
                <a:spcPct val="90000"/>
              </a:lnSpc>
              <a:spcBef>
                <a:spcPts val="500"/>
              </a:spcBef>
              <a:spcAft>
                <a:spcPts val="0"/>
              </a:spcAft>
              <a:buClr>
                <a:schemeClr val="accent6"/>
              </a:buClr>
              <a:buSzPts val="1600"/>
              <a:buFont typeface="Arial"/>
              <a:buChar char="•"/>
              <a:defRPr sz="1600" b="0" i="0" u="none" strike="noStrike" cap="none">
                <a:solidFill>
                  <a:schemeClr val="accent6"/>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 name="Google Shape;88;p44"/>
          <p:cNvSpPr txBox="1">
            <a:spLocks noGrp="1"/>
          </p:cNvSpPr>
          <p:nvPr>
            <p:ph type="title"/>
          </p:nvPr>
        </p:nvSpPr>
        <p:spPr>
          <a:xfrm>
            <a:off x="472440" y="441325"/>
            <a:ext cx="6144990" cy="861695"/>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4800"/>
              <a:buFont typeface="Open Sans"/>
              <a:buNone/>
              <a:defRPr sz="48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RHS Square Photo and corner curve">
  <p:cSld name="RHS Square Photo and corner curve">
    <p:bg>
      <p:bgPr>
        <a:solidFill>
          <a:schemeClr val="lt1"/>
        </a:solidFill>
        <a:effectLst/>
      </p:bgPr>
    </p:bg>
    <p:spTree>
      <p:nvGrpSpPr>
        <p:cNvPr id="1" name="Shape 89"/>
        <p:cNvGrpSpPr/>
        <p:nvPr/>
      </p:nvGrpSpPr>
      <p:grpSpPr>
        <a:xfrm>
          <a:off x="0" y="0"/>
          <a:ext cx="0" cy="0"/>
          <a:chOff x="0" y="0"/>
          <a:chExt cx="0" cy="0"/>
        </a:xfrm>
      </p:grpSpPr>
      <p:sp>
        <p:nvSpPr>
          <p:cNvPr id="90" name="Google Shape;90;p45"/>
          <p:cNvSpPr/>
          <p:nvPr/>
        </p:nvSpPr>
        <p:spPr>
          <a:xfrm>
            <a:off x="5747657" y="4191000"/>
            <a:ext cx="6444343" cy="2667000"/>
          </a:xfrm>
          <a:custGeom>
            <a:avLst/>
            <a:gdLst/>
            <a:ahLst/>
            <a:cxnLst/>
            <a:rect l="l" t="t" r="r" b="b"/>
            <a:pathLst>
              <a:path w="5643005" h="2667000" extrusionOk="0">
                <a:moveTo>
                  <a:pt x="4646962" y="0"/>
                </a:moveTo>
                <a:cubicBezTo>
                  <a:pt x="4925675" y="0"/>
                  <a:pt x="5199441" y="21182"/>
                  <a:pt x="5466738" y="62025"/>
                </a:cubicBezTo>
                <a:lnTo>
                  <a:pt x="5643005" y="93503"/>
                </a:lnTo>
                <a:lnTo>
                  <a:pt x="5643005" y="2667000"/>
                </a:lnTo>
                <a:lnTo>
                  <a:pt x="0" y="2667000"/>
                </a:lnTo>
                <a:lnTo>
                  <a:pt x="43289" y="2591712"/>
                </a:lnTo>
                <a:cubicBezTo>
                  <a:pt x="987396" y="1037920"/>
                  <a:pt x="2695970" y="0"/>
                  <a:pt x="4646962" y="0"/>
                </a:cubicBezTo>
                <a:close/>
              </a:path>
            </a:pathLst>
          </a:custGeom>
          <a:solidFill>
            <a:srgbClr val="D9E3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 name="Google Shape;91;p45"/>
          <p:cNvSpPr txBox="1">
            <a:spLocks noGrp="1"/>
          </p:cNvSpPr>
          <p:nvPr>
            <p:ph type="body" idx="1"/>
          </p:nvPr>
        </p:nvSpPr>
        <p:spPr>
          <a:xfrm>
            <a:off x="472441" y="1661160"/>
            <a:ext cx="6144990" cy="4368165"/>
          </a:xfrm>
          <a:prstGeom prst="rect">
            <a:avLst/>
          </a:prstGeom>
          <a:noFill/>
          <a:ln>
            <a:noFill/>
          </a:ln>
        </p:spPr>
        <p:txBody>
          <a:bodyPr spcFirstLastPara="1" wrap="square" lIns="0" tIns="0" rIns="0" bIns="0" anchor="t" anchorCtr="0">
            <a:noAutofit/>
          </a:bodyPr>
          <a:lstStyle>
            <a:lvl1pPr marL="457200" marR="0" lvl="0" indent="-406400" algn="l" rtl="0">
              <a:lnSpc>
                <a:spcPct val="90000"/>
              </a:lnSpc>
              <a:spcBef>
                <a:spcPts val="1000"/>
              </a:spcBef>
              <a:spcAft>
                <a:spcPts val="0"/>
              </a:spcAft>
              <a:buClr>
                <a:schemeClr val="accent6"/>
              </a:buClr>
              <a:buSzPts val="2800"/>
              <a:buFont typeface="Arial"/>
              <a:buChar char="•"/>
              <a:defRPr sz="2800" b="0" i="0" u="none" strike="noStrike" cap="none">
                <a:solidFill>
                  <a:schemeClr val="accent6"/>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accent6"/>
              </a:buClr>
              <a:buSzPts val="2400"/>
              <a:buFont typeface="Arial"/>
              <a:buChar char="•"/>
              <a:defRPr sz="2400" b="0" i="0" u="none" strike="noStrike" cap="none">
                <a:solidFill>
                  <a:schemeClr val="accent6"/>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accent6"/>
              </a:buClr>
              <a:buSzPts val="2000"/>
              <a:buFont typeface="Arial"/>
              <a:buChar char="•"/>
              <a:defRPr sz="2000" b="0" i="0" u="none" strike="noStrike" cap="none">
                <a:solidFill>
                  <a:schemeClr val="accent6"/>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accent6"/>
              </a:buClr>
              <a:buSzPts val="1800"/>
              <a:buFont typeface="Arial"/>
              <a:buChar char="•"/>
              <a:defRPr sz="1800" b="0" i="0" u="none" strike="noStrike" cap="none">
                <a:solidFill>
                  <a:schemeClr val="accent6"/>
                </a:solidFill>
                <a:latin typeface="Open Sans"/>
                <a:ea typeface="Open Sans"/>
                <a:cs typeface="Open Sans"/>
                <a:sym typeface="Open Sans"/>
              </a:defRPr>
            </a:lvl4pPr>
            <a:lvl5pPr marL="2286000" marR="0" lvl="4" indent="-330200" algn="l" rtl="0">
              <a:lnSpc>
                <a:spcPct val="90000"/>
              </a:lnSpc>
              <a:spcBef>
                <a:spcPts val="500"/>
              </a:spcBef>
              <a:spcAft>
                <a:spcPts val="0"/>
              </a:spcAft>
              <a:buClr>
                <a:schemeClr val="accent6"/>
              </a:buClr>
              <a:buSzPts val="1600"/>
              <a:buFont typeface="Arial"/>
              <a:buChar char="•"/>
              <a:defRPr sz="1600" b="0" i="0" u="none" strike="noStrike" cap="none">
                <a:solidFill>
                  <a:schemeClr val="accent6"/>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45"/>
          <p:cNvSpPr txBox="1">
            <a:spLocks noGrp="1"/>
          </p:cNvSpPr>
          <p:nvPr>
            <p:ph type="title"/>
          </p:nvPr>
        </p:nvSpPr>
        <p:spPr>
          <a:xfrm>
            <a:off x="472439" y="441325"/>
            <a:ext cx="11240589" cy="861695"/>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4800"/>
              <a:buFont typeface="Open Sans"/>
              <a:buNone/>
              <a:defRPr sz="48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3" name="Google Shape;93;p45"/>
          <p:cNvSpPr>
            <a:spLocks noGrp="1"/>
          </p:cNvSpPr>
          <p:nvPr>
            <p:ph type="pic" idx="2"/>
          </p:nvPr>
        </p:nvSpPr>
        <p:spPr>
          <a:xfrm>
            <a:off x="7205663" y="1661160"/>
            <a:ext cx="4986337" cy="4368165"/>
          </a:xfrm>
          <a:prstGeom prst="rect">
            <a:avLst/>
          </a:prstGeom>
          <a:noFill/>
          <a:ln>
            <a:noFill/>
          </a:ln>
        </p:spPr>
      </p:sp>
      <p:sp>
        <p:nvSpPr>
          <p:cNvPr id="94" name="Google Shape;94;p45"/>
          <p:cNvSpPr txBox="1"/>
          <p:nvPr/>
        </p:nvSpPr>
        <p:spPr>
          <a:xfrm>
            <a:off x="10126980" y="6313988"/>
            <a:ext cx="1440047" cy="215444"/>
          </a:xfrm>
          <a:prstGeom prst="rect">
            <a:avLst/>
          </a:prstGeom>
          <a:noFill/>
          <a:ln>
            <a:noFill/>
          </a:ln>
        </p:spPr>
        <p:txBody>
          <a:bodyPr spcFirstLastPara="1" wrap="square" lIns="0" tIns="0" rIns="0" bIns="0" anchor="ctr" anchorCtr="0">
            <a:spAutoFit/>
          </a:bodyPr>
          <a:lstStyle/>
          <a:p>
            <a:pPr marL="0" marR="0" lvl="0" indent="0" algn="r" rtl="0">
              <a:spcBef>
                <a:spcPts val="0"/>
              </a:spcBef>
              <a:spcAft>
                <a:spcPts val="0"/>
              </a:spcAft>
              <a:buNone/>
            </a:pPr>
            <a:r>
              <a:rPr lang="en-US" sz="1400">
                <a:solidFill>
                  <a:schemeClr val="dk2"/>
                </a:solidFill>
                <a:latin typeface="Open Sans"/>
                <a:ea typeface="Open Sans"/>
                <a:cs typeface="Open Sans"/>
                <a:sym typeface="Open Sans"/>
              </a:rPr>
              <a:t>|</a:t>
            </a:r>
            <a:r>
              <a:rPr lang="en-US" sz="1400">
                <a:solidFill>
                  <a:schemeClr val="accent6"/>
                </a:solidFill>
                <a:latin typeface="Open Sans Light"/>
                <a:ea typeface="Open Sans Light"/>
                <a:cs typeface="Open Sans Light"/>
                <a:sym typeface="Open Sans Light"/>
              </a:rPr>
              <a:t> www.research4life.org</a:t>
            </a:r>
            <a:endParaRPr/>
          </a:p>
        </p:txBody>
      </p:sp>
      <p:sp>
        <p:nvSpPr>
          <p:cNvPr id="95" name="Google Shape;95;p45"/>
          <p:cNvSpPr txBox="1">
            <a:spLocks noGrp="1"/>
          </p:cNvSpPr>
          <p:nvPr>
            <p:ph type="body" idx="3"/>
          </p:nvPr>
        </p:nvSpPr>
        <p:spPr>
          <a:xfrm>
            <a:off x="472439" y="6261100"/>
            <a:ext cx="9654542" cy="365125"/>
          </a:xfrm>
          <a:prstGeom prst="rect">
            <a:avLst/>
          </a:prstGeom>
          <a:noFill/>
          <a:ln>
            <a:noFill/>
          </a:ln>
        </p:spPr>
        <p:txBody>
          <a:bodyPr spcFirstLastPara="1" wrap="square" lIns="0" tIns="0" rIns="0" bIns="0" anchor="ctr" anchorCtr="0">
            <a:noAutofit/>
          </a:bodyPr>
          <a:lstStyle>
            <a:lvl1pPr marL="457200" marR="0" lvl="0" indent="-228600" algn="r" rtl="0">
              <a:lnSpc>
                <a:spcPct val="90000"/>
              </a:lnSpc>
              <a:spcBef>
                <a:spcPts val="1000"/>
              </a:spcBef>
              <a:spcAft>
                <a:spcPts val="0"/>
              </a:spcAft>
              <a:buClr>
                <a:schemeClr val="accent6"/>
              </a:buClr>
              <a:buSzPts val="1400"/>
              <a:buFont typeface="Arial"/>
              <a:buNone/>
              <a:defRPr sz="1400" b="0" i="0" u="none" strike="noStrike" cap="none">
                <a:solidFill>
                  <a:schemeClr val="accent6"/>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ue RHS Square Photo and Corner Curve">
  <p:cSld name="Blue RHS Square Photo and Corner Curve">
    <p:bg>
      <p:bgPr>
        <a:solidFill>
          <a:schemeClr val="dk1"/>
        </a:solidFill>
        <a:effectLst/>
      </p:bgPr>
    </p:bg>
    <p:spTree>
      <p:nvGrpSpPr>
        <p:cNvPr id="1" name="Shape 96"/>
        <p:cNvGrpSpPr/>
        <p:nvPr/>
      </p:nvGrpSpPr>
      <p:grpSpPr>
        <a:xfrm>
          <a:off x="0" y="0"/>
          <a:ext cx="0" cy="0"/>
          <a:chOff x="0" y="0"/>
          <a:chExt cx="0" cy="0"/>
        </a:xfrm>
      </p:grpSpPr>
      <p:sp>
        <p:nvSpPr>
          <p:cNvPr id="97" name="Google Shape;97;p46"/>
          <p:cNvSpPr/>
          <p:nvPr/>
        </p:nvSpPr>
        <p:spPr>
          <a:xfrm>
            <a:off x="5747657" y="4191000"/>
            <a:ext cx="6444343" cy="2667000"/>
          </a:xfrm>
          <a:custGeom>
            <a:avLst/>
            <a:gdLst/>
            <a:ahLst/>
            <a:cxnLst/>
            <a:rect l="l" t="t" r="r" b="b"/>
            <a:pathLst>
              <a:path w="5643005" h="2667000" extrusionOk="0">
                <a:moveTo>
                  <a:pt x="4646962" y="0"/>
                </a:moveTo>
                <a:cubicBezTo>
                  <a:pt x="4925675" y="0"/>
                  <a:pt x="5199441" y="21182"/>
                  <a:pt x="5466738" y="62025"/>
                </a:cubicBezTo>
                <a:lnTo>
                  <a:pt x="5643005" y="93503"/>
                </a:lnTo>
                <a:lnTo>
                  <a:pt x="5643005" y="2667000"/>
                </a:lnTo>
                <a:lnTo>
                  <a:pt x="0" y="2667000"/>
                </a:lnTo>
                <a:lnTo>
                  <a:pt x="43289" y="2591712"/>
                </a:lnTo>
                <a:cubicBezTo>
                  <a:pt x="987396" y="1037920"/>
                  <a:pt x="2695970" y="0"/>
                  <a:pt x="4646962" y="0"/>
                </a:cubicBezTo>
                <a:close/>
              </a:path>
            </a:pathLst>
          </a:custGeom>
          <a:solidFill>
            <a:srgbClr val="1A56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 name="Google Shape;98;p46"/>
          <p:cNvSpPr txBox="1">
            <a:spLocks noGrp="1"/>
          </p:cNvSpPr>
          <p:nvPr>
            <p:ph type="title"/>
          </p:nvPr>
        </p:nvSpPr>
        <p:spPr>
          <a:xfrm>
            <a:off x="472439" y="441325"/>
            <a:ext cx="11240589" cy="861695"/>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4800"/>
              <a:buFont typeface="Open Sans"/>
              <a:buNone/>
              <a:defRPr sz="4800" b="0" i="0" u="none" strike="noStrike" cap="none">
                <a:solidFill>
                  <a:schemeClr val="lt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9" name="Google Shape;99;p46"/>
          <p:cNvSpPr txBox="1">
            <a:spLocks noGrp="1"/>
          </p:cNvSpPr>
          <p:nvPr>
            <p:ph type="body" idx="1"/>
          </p:nvPr>
        </p:nvSpPr>
        <p:spPr>
          <a:xfrm>
            <a:off x="472441" y="1661160"/>
            <a:ext cx="6144990" cy="4368165"/>
          </a:xfrm>
          <a:prstGeom prst="rect">
            <a:avLst/>
          </a:prstGeom>
          <a:noFill/>
          <a:ln>
            <a:noFill/>
          </a:ln>
        </p:spPr>
        <p:txBody>
          <a:bodyPr spcFirstLastPara="1" wrap="square" lIns="0" tIns="0" rIns="0" bIns="0" anchor="t" anchorCtr="0">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4pPr>
            <a:lvl5pPr marL="2286000" marR="0" lvl="4"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00" name="Google Shape;100;p46"/>
          <p:cNvSpPr>
            <a:spLocks noGrp="1"/>
          </p:cNvSpPr>
          <p:nvPr>
            <p:ph type="pic" idx="2"/>
          </p:nvPr>
        </p:nvSpPr>
        <p:spPr>
          <a:xfrm>
            <a:off x="7205663" y="1661160"/>
            <a:ext cx="4986337" cy="4368165"/>
          </a:xfrm>
          <a:prstGeom prst="rect">
            <a:avLst/>
          </a:prstGeom>
          <a:noFill/>
          <a:ln>
            <a:noFill/>
          </a:ln>
        </p:spPr>
      </p:sp>
      <p:sp>
        <p:nvSpPr>
          <p:cNvPr id="101" name="Google Shape;101;p46"/>
          <p:cNvSpPr txBox="1"/>
          <p:nvPr/>
        </p:nvSpPr>
        <p:spPr>
          <a:xfrm>
            <a:off x="10126980" y="6313988"/>
            <a:ext cx="1440047" cy="215444"/>
          </a:xfrm>
          <a:prstGeom prst="rect">
            <a:avLst/>
          </a:prstGeom>
          <a:noFill/>
          <a:ln>
            <a:noFill/>
          </a:ln>
        </p:spPr>
        <p:txBody>
          <a:bodyPr spcFirstLastPara="1" wrap="square" lIns="0" tIns="0" rIns="0" bIns="0" anchor="ctr" anchorCtr="0">
            <a:spAutoFit/>
          </a:bodyPr>
          <a:lstStyle/>
          <a:p>
            <a:pPr marL="0" marR="0" lvl="0" indent="0" algn="r" rtl="0">
              <a:spcBef>
                <a:spcPts val="0"/>
              </a:spcBef>
              <a:spcAft>
                <a:spcPts val="0"/>
              </a:spcAft>
              <a:buNone/>
            </a:pPr>
            <a:r>
              <a:rPr lang="en-US" sz="1400">
                <a:solidFill>
                  <a:schemeClr val="dk2"/>
                </a:solidFill>
                <a:latin typeface="Open Sans"/>
                <a:ea typeface="Open Sans"/>
                <a:cs typeface="Open Sans"/>
                <a:sym typeface="Open Sans"/>
              </a:rPr>
              <a:t>|</a:t>
            </a:r>
            <a:r>
              <a:rPr lang="en-US" sz="1400">
                <a:solidFill>
                  <a:schemeClr val="accent6"/>
                </a:solidFill>
                <a:latin typeface="Open Sans Light"/>
                <a:ea typeface="Open Sans Light"/>
                <a:cs typeface="Open Sans Light"/>
                <a:sym typeface="Open Sans Light"/>
              </a:rPr>
              <a:t> </a:t>
            </a:r>
            <a:r>
              <a:rPr lang="en-US" sz="1400">
                <a:solidFill>
                  <a:schemeClr val="lt1"/>
                </a:solidFill>
                <a:latin typeface="Open Sans Light"/>
                <a:ea typeface="Open Sans Light"/>
                <a:cs typeface="Open Sans Light"/>
                <a:sym typeface="Open Sans Light"/>
              </a:rPr>
              <a:t>www.research4life.org</a:t>
            </a:r>
            <a:endParaRPr/>
          </a:p>
        </p:txBody>
      </p:sp>
      <p:sp>
        <p:nvSpPr>
          <p:cNvPr id="102" name="Google Shape;102;p46"/>
          <p:cNvSpPr txBox="1">
            <a:spLocks noGrp="1"/>
          </p:cNvSpPr>
          <p:nvPr>
            <p:ph type="body" idx="3"/>
          </p:nvPr>
        </p:nvSpPr>
        <p:spPr>
          <a:xfrm>
            <a:off x="472439" y="6261100"/>
            <a:ext cx="9654542" cy="365125"/>
          </a:xfrm>
          <a:prstGeom prst="rect">
            <a:avLst/>
          </a:prstGeom>
          <a:noFill/>
          <a:ln>
            <a:noFill/>
          </a:ln>
        </p:spPr>
        <p:txBody>
          <a:bodyPr spcFirstLastPara="1" wrap="square" lIns="0" tIns="0" rIns="0" bIns="0" anchor="ctr" anchorCtr="0">
            <a:noAutofit/>
          </a:bodyPr>
          <a:lstStyle>
            <a:lvl1pPr marL="457200" marR="0" lvl="0" indent="-228600" algn="r"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Yellow Wheat Section Title Page">
  <p:cSld name="Yellow Wheat Section Title Page">
    <p:bg>
      <p:bgPr>
        <a:blipFill>
          <a:blip r:embed="rId2">
            <a:alphaModFix/>
          </a:blip>
          <a:stretch>
            <a:fillRect/>
          </a:stretch>
        </a:blipFill>
        <a:effectLst/>
      </p:bgPr>
    </p:bg>
    <p:spTree>
      <p:nvGrpSpPr>
        <p:cNvPr id="1" name="Shape 104"/>
        <p:cNvGrpSpPr/>
        <p:nvPr/>
      </p:nvGrpSpPr>
      <p:grpSpPr>
        <a:xfrm>
          <a:off x="0" y="0"/>
          <a:ext cx="0" cy="0"/>
          <a:chOff x="0" y="0"/>
          <a:chExt cx="0" cy="0"/>
        </a:xfrm>
      </p:grpSpPr>
      <p:sp>
        <p:nvSpPr>
          <p:cNvPr id="105" name="Google Shape;105;p27"/>
          <p:cNvSpPr txBox="1">
            <a:spLocks noGrp="1"/>
          </p:cNvSpPr>
          <p:nvPr>
            <p:ph type="ctrTitle"/>
          </p:nvPr>
        </p:nvSpPr>
        <p:spPr>
          <a:xfrm>
            <a:off x="937951" y="728606"/>
            <a:ext cx="5584769" cy="2936614"/>
          </a:xfrm>
          <a:prstGeom prst="rect">
            <a:avLst/>
          </a:prstGeom>
          <a:noFill/>
          <a:ln>
            <a:noFill/>
          </a:ln>
        </p:spPr>
        <p:txBody>
          <a:bodyPr spcFirstLastPara="1" wrap="square" lIns="0" tIns="0" rIns="0" bIns="0" anchor="t" anchorCtr="0">
            <a:normAutofit/>
          </a:bodyPr>
          <a:lstStyle>
            <a:lvl1pPr marR="0" lvl="0" algn="l" rtl="0">
              <a:lnSpc>
                <a:spcPct val="90000"/>
              </a:lnSpc>
              <a:spcBef>
                <a:spcPts val="0"/>
              </a:spcBef>
              <a:spcAft>
                <a:spcPts val="0"/>
              </a:spcAft>
              <a:buClr>
                <a:schemeClr val="accent6"/>
              </a:buClr>
              <a:buSzPts val="7200"/>
              <a:buFont typeface="Open Sans Light"/>
              <a:buNone/>
              <a:defRPr sz="7200" b="0" i="0" u="none" strike="noStrike" cap="none">
                <a:solidFill>
                  <a:schemeClr val="accent6"/>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6" name="Google Shape;106;p27"/>
          <p:cNvSpPr txBox="1"/>
          <p:nvPr/>
        </p:nvSpPr>
        <p:spPr>
          <a:xfrm>
            <a:off x="10126980" y="6313988"/>
            <a:ext cx="1440047" cy="215444"/>
          </a:xfrm>
          <a:prstGeom prst="rect">
            <a:avLst/>
          </a:prstGeom>
          <a:noFill/>
          <a:ln>
            <a:noFill/>
          </a:ln>
        </p:spPr>
        <p:txBody>
          <a:bodyPr spcFirstLastPara="1" wrap="square" lIns="0" tIns="0" rIns="0" bIns="0" anchor="ctr" anchorCtr="0">
            <a:spAutoFit/>
          </a:bodyPr>
          <a:lstStyle/>
          <a:p>
            <a:pPr marL="0" marR="0" lvl="0" indent="0" algn="r" rtl="0">
              <a:spcBef>
                <a:spcPts val="0"/>
              </a:spcBef>
              <a:spcAft>
                <a:spcPts val="0"/>
              </a:spcAft>
              <a:buNone/>
            </a:pPr>
            <a:r>
              <a:rPr lang="en-US" sz="1400">
                <a:solidFill>
                  <a:schemeClr val="accent6"/>
                </a:solidFill>
                <a:latin typeface="Open Sans"/>
                <a:ea typeface="Open Sans"/>
                <a:cs typeface="Open Sans"/>
                <a:sym typeface="Open Sans"/>
              </a:rPr>
              <a:t>|</a:t>
            </a:r>
            <a:r>
              <a:rPr lang="en-US" sz="1400">
                <a:solidFill>
                  <a:schemeClr val="accent6"/>
                </a:solidFill>
                <a:latin typeface="Open Sans Light"/>
                <a:ea typeface="Open Sans Light"/>
                <a:cs typeface="Open Sans Light"/>
                <a:sym typeface="Open Sans Light"/>
              </a:rPr>
              <a:t> www.research4life.org</a:t>
            </a:r>
            <a:endParaRPr/>
          </a:p>
        </p:txBody>
      </p:sp>
      <p:sp>
        <p:nvSpPr>
          <p:cNvPr id="107" name="Google Shape;107;p27"/>
          <p:cNvSpPr txBox="1">
            <a:spLocks noGrp="1"/>
          </p:cNvSpPr>
          <p:nvPr>
            <p:ph type="body" idx="1"/>
          </p:nvPr>
        </p:nvSpPr>
        <p:spPr>
          <a:xfrm>
            <a:off x="624841" y="6261100"/>
            <a:ext cx="9502140" cy="365125"/>
          </a:xfrm>
          <a:prstGeom prst="rect">
            <a:avLst/>
          </a:prstGeom>
          <a:noFill/>
          <a:ln>
            <a:noFill/>
          </a:ln>
        </p:spPr>
        <p:txBody>
          <a:bodyPr spcFirstLastPara="1" wrap="square" lIns="0" tIns="0" rIns="0" bIns="0" anchor="ctr" anchorCtr="0">
            <a:noAutofit/>
          </a:bodyPr>
          <a:lstStyle>
            <a:lvl1pPr marL="457200" marR="0" lvl="0" indent="-228600" algn="r" rtl="0">
              <a:lnSpc>
                <a:spcPct val="90000"/>
              </a:lnSpc>
              <a:spcBef>
                <a:spcPts val="1000"/>
              </a:spcBef>
              <a:spcAft>
                <a:spcPts val="0"/>
              </a:spcAft>
              <a:buClr>
                <a:schemeClr val="accent6"/>
              </a:buClr>
              <a:buSzPts val="1400"/>
              <a:buFont typeface="Arial"/>
              <a:buNone/>
              <a:defRPr sz="1400" b="0" i="0" u="none" strike="noStrike" cap="none">
                <a:solidFill>
                  <a:schemeClr val="accent6"/>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08" name="Google Shape;108;p27"/>
          <p:cNvSpPr txBox="1">
            <a:spLocks noGrp="1"/>
          </p:cNvSpPr>
          <p:nvPr>
            <p:ph type="body" idx="2"/>
          </p:nvPr>
        </p:nvSpPr>
        <p:spPr>
          <a:xfrm>
            <a:off x="626122" y="801186"/>
            <a:ext cx="68579" cy="2842260"/>
          </a:xfrm>
          <a:prstGeom prst="rect">
            <a:avLst/>
          </a:prstGeom>
          <a:solidFill>
            <a:schemeClr val="lt1"/>
          </a:solidFill>
          <a:ln>
            <a:noFill/>
          </a:ln>
        </p:spPr>
        <p:txBody>
          <a:bodyPr spcFirstLastPara="1" wrap="square" lIns="0" tIns="0" rIns="0" bIns="0" anchor="ctr" anchorCtr="0">
            <a:noAutofit/>
          </a:bodyPr>
          <a:lstStyle>
            <a:lvl1pPr marL="457200" marR="0" lvl="0" indent="-228600" algn="r"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Yellow Leaf Section Title Page">
  <p:cSld name="Yellow Leaf Section Title Page">
    <p:bg>
      <p:bgPr>
        <a:blipFill>
          <a:blip r:embed="rId2">
            <a:alphaModFix/>
          </a:blip>
          <a:stretch>
            <a:fillRect/>
          </a:stretch>
        </a:blipFill>
        <a:effectLst/>
      </p:bgPr>
    </p:bg>
    <p:spTree>
      <p:nvGrpSpPr>
        <p:cNvPr id="1" name="Shape 109"/>
        <p:cNvGrpSpPr/>
        <p:nvPr/>
      </p:nvGrpSpPr>
      <p:grpSpPr>
        <a:xfrm>
          <a:off x="0" y="0"/>
          <a:ext cx="0" cy="0"/>
          <a:chOff x="0" y="0"/>
          <a:chExt cx="0" cy="0"/>
        </a:xfrm>
      </p:grpSpPr>
      <p:sp>
        <p:nvSpPr>
          <p:cNvPr id="110" name="Google Shape;110;p30"/>
          <p:cNvSpPr txBox="1">
            <a:spLocks noGrp="1"/>
          </p:cNvSpPr>
          <p:nvPr>
            <p:ph type="ctrTitle"/>
          </p:nvPr>
        </p:nvSpPr>
        <p:spPr>
          <a:xfrm>
            <a:off x="937951" y="728606"/>
            <a:ext cx="5584769" cy="2936614"/>
          </a:xfrm>
          <a:prstGeom prst="rect">
            <a:avLst/>
          </a:prstGeom>
          <a:noFill/>
          <a:ln>
            <a:noFill/>
          </a:ln>
        </p:spPr>
        <p:txBody>
          <a:bodyPr spcFirstLastPara="1" wrap="square" lIns="0" tIns="0" rIns="0" bIns="0" anchor="t" anchorCtr="0">
            <a:normAutofit/>
          </a:bodyPr>
          <a:lstStyle>
            <a:lvl1pPr marR="0" lvl="0" algn="l" rtl="0">
              <a:lnSpc>
                <a:spcPct val="90000"/>
              </a:lnSpc>
              <a:spcBef>
                <a:spcPts val="0"/>
              </a:spcBef>
              <a:spcAft>
                <a:spcPts val="0"/>
              </a:spcAft>
              <a:buClr>
                <a:schemeClr val="accent6"/>
              </a:buClr>
              <a:buSzPts val="7200"/>
              <a:buFont typeface="Open Sans Light"/>
              <a:buNone/>
              <a:defRPr sz="7200" b="0" i="0" u="none" strike="noStrike" cap="none">
                <a:solidFill>
                  <a:schemeClr val="accent6"/>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1" name="Google Shape;111;p30"/>
          <p:cNvSpPr txBox="1">
            <a:spLocks noGrp="1"/>
          </p:cNvSpPr>
          <p:nvPr>
            <p:ph type="body" idx="1"/>
          </p:nvPr>
        </p:nvSpPr>
        <p:spPr>
          <a:xfrm>
            <a:off x="624841" y="6261100"/>
            <a:ext cx="9502140" cy="365125"/>
          </a:xfrm>
          <a:prstGeom prst="rect">
            <a:avLst/>
          </a:prstGeom>
          <a:noFill/>
          <a:ln>
            <a:noFill/>
          </a:ln>
        </p:spPr>
        <p:txBody>
          <a:bodyPr spcFirstLastPara="1" wrap="square" lIns="0" tIns="0" rIns="0" bIns="0" anchor="ctr" anchorCtr="0">
            <a:noAutofit/>
          </a:bodyPr>
          <a:lstStyle>
            <a:lvl1pPr marL="457200" marR="0" lvl="0" indent="-228600" algn="r" rtl="0">
              <a:lnSpc>
                <a:spcPct val="90000"/>
              </a:lnSpc>
              <a:spcBef>
                <a:spcPts val="1000"/>
              </a:spcBef>
              <a:spcAft>
                <a:spcPts val="0"/>
              </a:spcAft>
              <a:buClr>
                <a:schemeClr val="accent6"/>
              </a:buClr>
              <a:buSzPts val="1400"/>
              <a:buFont typeface="Arial"/>
              <a:buNone/>
              <a:defRPr sz="1400" b="0" i="0" u="none" strike="noStrike" cap="none">
                <a:solidFill>
                  <a:schemeClr val="accent6"/>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12" name="Google Shape;112;p30"/>
          <p:cNvSpPr txBox="1"/>
          <p:nvPr/>
        </p:nvSpPr>
        <p:spPr>
          <a:xfrm>
            <a:off x="10126980" y="6313988"/>
            <a:ext cx="1440047" cy="215444"/>
          </a:xfrm>
          <a:prstGeom prst="rect">
            <a:avLst/>
          </a:prstGeom>
          <a:noFill/>
          <a:ln>
            <a:noFill/>
          </a:ln>
        </p:spPr>
        <p:txBody>
          <a:bodyPr spcFirstLastPara="1" wrap="square" lIns="0" tIns="0" rIns="0" bIns="0" anchor="ctr" anchorCtr="0">
            <a:spAutoFit/>
          </a:bodyPr>
          <a:lstStyle/>
          <a:p>
            <a:pPr marL="0" marR="0" lvl="0" indent="0" algn="r" rtl="0">
              <a:spcBef>
                <a:spcPts val="0"/>
              </a:spcBef>
              <a:spcAft>
                <a:spcPts val="0"/>
              </a:spcAft>
              <a:buNone/>
            </a:pPr>
            <a:r>
              <a:rPr lang="en-US" sz="1400">
                <a:solidFill>
                  <a:schemeClr val="accent6"/>
                </a:solidFill>
                <a:latin typeface="Open Sans"/>
                <a:ea typeface="Open Sans"/>
                <a:cs typeface="Open Sans"/>
                <a:sym typeface="Open Sans"/>
              </a:rPr>
              <a:t>|</a:t>
            </a:r>
            <a:r>
              <a:rPr lang="en-US" sz="1400">
                <a:solidFill>
                  <a:schemeClr val="accent6"/>
                </a:solidFill>
                <a:latin typeface="Open Sans Light"/>
                <a:ea typeface="Open Sans Light"/>
                <a:cs typeface="Open Sans Light"/>
                <a:sym typeface="Open Sans Light"/>
              </a:rPr>
              <a:t> www.research4life.org</a:t>
            </a:r>
            <a:endParaRPr/>
          </a:p>
        </p:txBody>
      </p:sp>
      <p:sp>
        <p:nvSpPr>
          <p:cNvPr id="113" name="Google Shape;113;p30"/>
          <p:cNvSpPr txBox="1">
            <a:spLocks noGrp="1"/>
          </p:cNvSpPr>
          <p:nvPr>
            <p:ph type="body" idx="2"/>
          </p:nvPr>
        </p:nvSpPr>
        <p:spPr>
          <a:xfrm>
            <a:off x="626122" y="801186"/>
            <a:ext cx="68579" cy="2842260"/>
          </a:xfrm>
          <a:prstGeom prst="rect">
            <a:avLst/>
          </a:prstGeom>
          <a:solidFill>
            <a:schemeClr val="lt1"/>
          </a:solidFill>
          <a:ln>
            <a:noFill/>
          </a:ln>
        </p:spPr>
        <p:txBody>
          <a:bodyPr spcFirstLastPara="1" wrap="square" lIns="0" tIns="0" rIns="0" bIns="0" anchor="ctr" anchorCtr="0">
            <a:noAutofit/>
          </a:bodyPr>
          <a:lstStyle>
            <a:lvl1pPr marL="457200" marR="0" lvl="0" indent="-228600" algn="r"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3">
  <p:cSld name="Title Slide 3">
    <p:bg>
      <p:bgPr>
        <a:solidFill>
          <a:schemeClr val="dk1"/>
        </a:solidFill>
        <a:effectLst/>
      </p:bgPr>
    </p:bg>
    <p:spTree>
      <p:nvGrpSpPr>
        <p:cNvPr id="1" name="Shape 115"/>
        <p:cNvGrpSpPr/>
        <p:nvPr/>
      </p:nvGrpSpPr>
      <p:grpSpPr>
        <a:xfrm>
          <a:off x="0" y="0"/>
          <a:ext cx="0" cy="0"/>
          <a:chOff x="0" y="0"/>
          <a:chExt cx="0" cy="0"/>
        </a:xfrm>
      </p:grpSpPr>
      <p:sp>
        <p:nvSpPr>
          <p:cNvPr id="116" name="Google Shape;116;p33"/>
          <p:cNvSpPr txBox="1">
            <a:spLocks noGrp="1"/>
          </p:cNvSpPr>
          <p:nvPr>
            <p:ph type="ctrTitle"/>
          </p:nvPr>
        </p:nvSpPr>
        <p:spPr>
          <a:xfrm>
            <a:off x="953191" y="759087"/>
            <a:ext cx="5815910" cy="2083312"/>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lt1"/>
              </a:buClr>
              <a:buSzPts val="7200"/>
              <a:buFont typeface="Open Sans Light"/>
              <a:buNone/>
              <a:defRPr sz="7200" b="0" i="0" u="none" strike="noStrike" cap="none">
                <a:solidFill>
                  <a:schemeClr val="lt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7" name="Google Shape;117;p33"/>
          <p:cNvSpPr txBox="1">
            <a:spLocks noGrp="1"/>
          </p:cNvSpPr>
          <p:nvPr>
            <p:ph type="subTitle" idx="1"/>
          </p:nvPr>
        </p:nvSpPr>
        <p:spPr>
          <a:xfrm>
            <a:off x="953190" y="3109720"/>
            <a:ext cx="5815910" cy="920413"/>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Open Sans"/>
                <a:ea typeface="Open Sans"/>
                <a:cs typeface="Open Sans"/>
                <a:sym typeface="Open Sans"/>
              </a:defRPr>
            </a:lvl2pPr>
            <a:lvl3pPr marR="0" lvl="2" algn="ctr"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Open Sans"/>
                <a:ea typeface="Open Sans"/>
                <a:cs typeface="Open Sans"/>
                <a:sym typeface="Open Sans"/>
              </a:defRPr>
            </a:lvl3pPr>
            <a:lvl4pPr marR="0" lvl="3"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Open Sans"/>
                <a:ea typeface="Open Sans"/>
                <a:cs typeface="Open Sans"/>
                <a:sym typeface="Open Sans"/>
              </a:defRPr>
            </a:lvl4pPr>
            <a:lvl5pPr marR="0" lvl="4"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Open Sans"/>
                <a:ea typeface="Open Sans"/>
                <a:cs typeface="Open Sans"/>
                <a:sym typeface="Open Sans"/>
              </a:defRPr>
            </a:lvl5pPr>
            <a:lvl6pPr marR="0" lvl="5"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Open Sans"/>
                <a:ea typeface="Open Sans"/>
                <a:cs typeface="Open Sans"/>
                <a:sym typeface="Open Sans"/>
              </a:defRPr>
            </a:lvl6pPr>
            <a:lvl7pPr marR="0" lvl="6"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Open Sans"/>
                <a:ea typeface="Open Sans"/>
                <a:cs typeface="Open Sans"/>
                <a:sym typeface="Open Sans"/>
              </a:defRPr>
            </a:lvl7pPr>
            <a:lvl8pPr marR="0" lvl="7"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Open Sans"/>
                <a:ea typeface="Open Sans"/>
                <a:cs typeface="Open Sans"/>
                <a:sym typeface="Open Sans"/>
              </a:defRPr>
            </a:lvl8pPr>
            <a:lvl9pPr marR="0" lvl="8"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Open Sans"/>
                <a:ea typeface="Open Sans"/>
                <a:cs typeface="Open Sans"/>
                <a:sym typeface="Open Sans"/>
              </a:defRPr>
            </a:lvl9pPr>
          </a:lstStyle>
          <a:p>
            <a:endParaRPr/>
          </a:p>
        </p:txBody>
      </p:sp>
      <p:pic>
        <p:nvPicPr>
          <p:cNvPr id="118" name="Google Shape;118;p33"/>
          <p:cNvPicPr preferRelativeResize="0"/>
          <p:nvPr/>
        </p:nvPicPr>
        <p:blipFill rotWithShape="1">
          <a:blip r:embed="rId2">
            <a:alphaModFix/>
          </a:blip>
          <a:srcRect/>
          <a:stretch/>
        </p:blipFill>
        <p:spPr>
          <a:xfrm>
            <a:off x="750993" y="5481261"/>
            <a:ext cx="2601807" cy="824616"/>
          </a:xfrm>
          <a:prstGeom prst="rect">
            <a:avLst/>
          </a:prstGeom>
          <a:noFill/>
          <a:ln>
            <a:noFill/>
          </a:ln>
        </p:spPr>
      </p:pic>
      <p:sp>
        <p:nvSpPr>
          <p:cNvPr id="119" name="Google Shape;119;p33"/>
          <p:cNvSpPr>
            <a:spLocks noGrp="1"/>
          </p:cNvSpPr>
          <p:nvPr>
            <p:ph type="pic" idx="2"/>
          </p:nvPr>
        </p:nvSpPr>
        <p:spPr>
          <a:xfrm>
            <a:off x="7397326" y="-36348"/>
            <a:ext cx="4838700" cy="6932448"/>
          </a:xfrm>
          <a:prstGeom prst="rect">
            <a:avLst/>
          </a:prstGeom>
          <a:noFill/>
          <a:ln>
            <a:noFill/>
          </a:ln>
        </p:spPr>
      </p:sp>
      <p:sp>
        <p:nvSpPr>
          <p:cNvPr id="120" name="Google Shape;120;p33"/>
          <p:cNvSpPr txBox="1">
            <a:spLocks noGrp="1"/>
          </p:cNvSpPr>
          <p:nvPr>
            <p:ph type="body" idx="3"/>
          </p:nvPr>
        </p:nvSpPr>
        <p:spPr>
          <a:xfrm>
            <a:off x="725592" y="824686"/>
            <a:ext cx="45719" cy="3080564"/>
          </a:xfrm>
          <a:prstGeom prst="rect">
            <a:avLst/>
          </a:prstGeom>
          <a:solidFill>
            <a:schemeClr val="dk2"/>
          </a:solidFill>
          <a:ln>
            <a:noFill/>
          </a:ln>
        </p:spPr>
        <p:txBody>
          <a:bodyPr spcFirstLastPara="1" wrap="square" lIns="0" tIns="0" rIns="0" bIns="0" anchor="ctr" anchorCtr="0">
            <a:noAutofit/>
          </a:bodyPr>
          <a:lstStyle>
            <a:lvl1pPr marL="457200" marR="0" lvl="0" indent="-228600" algn="r" rtl="0">
              <a:lnSpc>
                <a:spcPct val="90000"/>
              </a:lnSpc>
              <a:spcBef>
                <a:spcPts val="1000"/>
              </a:spcBef>
              <a:spcAft>
                <a:spcPts val="0"/>
              </a:spcAft>
              <a:buClr>
                <a:schemeClr val="dk2"/>
              </a:buClr>
              <a:buSzPts val="1400"/>
              <a:buFont typeface="Arial"/>
              <a:buNone/>
              <a:defRPr sz="1400" b="0" i="0" u="none" strike="noStrike" cap="none">
                <a:solidFill>
                  <a:schemeClr val="dk2"/>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2">
  <p:cSld name="Title Slide 2">
    <p:bg>
      <p:bgPr>
        <a:solidFill>
          <a:schemeClr val="dk1"/>
        </a:solidFill>
        <a:effectLst/>
      </p:bgPr>
    </p:bg>
    <p:spTree>
      <p:nvGrpSpPr>
        <p:cNvPr id="1" name="Shape 16"/>
        <p:cNvGrpSpPr/>
        <p:nvPr/>
      </p:nvGrpSpPr>
      <p:grpSpPr>
        <a:xfrm>
          <a:off x="0" y="0"/>
          <a:ext cx="0" cy="0"/>
          <a:chOff x="0" y="0"/>
          <a:chExt cx="0" cy="0"/>
        </a:xfrm>
      </p:grpSpPr>
      <p:sp>
        <p:nvSpPr>
          <p:cNvPr id="17" name="Google Shape;17;p37"/>
          <p:cNvSpPr txBox="1">
            <a:spLocks noGrp="1"/>
          </p:cNvSpPr>
          <p:nvPr>
            <p:ph type="ctrTitle"/>
          </p:nvPr>
        </p:nvSpPr>
        <p:spPr>
          <a:xfrm>
            <a:off x="927789" y="2797032"/>
            <a:ext cx="6162223" cy="2083312"/>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lt1"/>
              </a:buClr>
              <a:buSzPts val="7200"/>
              <a:buFont typeface="Open Sans Light"/>
              <a:buNone/>
              <a:defRPr sz="7200" b="0" i="0" u="none" strike="noStrike" cap="none">
                <a:solidFill>
                  <a:schemeClr val="lt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 name="Google Shape;18;p37"/>
          <p:cNvSpPr txBox="1">
            <a:spLocks noGrp="1"/>
          </p:cNvSpPr>
          <p:nvPr>
            <p:ph type="subTitle" idx="1"/>
          </p:nvPr>
        </p:nvSpPr>
        <p:spPr>
          <a:xfrm>
            <a:off x="927788" y="5023644"/>
            <a:ext cx="6162223" cy="147012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Open Sans"/>
                <a:ea typeface="Open Sans"/>
                <a:cs typeface="Open Sans"/>
                <a:sym typeface="Open Sans"/>
              </a:defRPr>
            </a:lvl2pPr>
            <a:lvl3pPr marR="0" lvl="2" algn="ctr"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Open Sans"/>
                <a:ea typeface="Open Sans"/>
                <a:cs typeface="Open Sans"/>
                <a:sym typeface="Open Sans"/>
              </a:defRPr>
            </a:lvl3pPr>
            <a:lvl4pPr marR="0" lvl="3"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Open Sans"/>
                <a:ea typeface="Open Sans"/>
                <a:cs typeface="Open Sans"/>
                <a:sym typeface="Open Sans"/>
              </a:defRPr>
            </a:lvl4pPr>
            <a:lvl5pPr marR="0" lvl="4"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Open Sans"/>
                <a:ea typeface="Open Sans"/>
                <a:cs typeface="Open Sans"/>
                <a:sym typeface="Open Sans"/>
              </a:defRPr>
            </a:lvl5pPr>
            <a:lvl6pPr marR="0" lvl="5"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Open Sans"/>
                <a:ea typeface="Open Sans"/>
                <a:cs typeface="Open Sans"/>
                <a:sym typeface="Open Sans"/>
              </a:defRPr>
            </a:lvl6pPr>
            <a:lvl7pPr marR="0" lvl="6"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Open Sans"/>
                <a:ea typeface="Open Sans"/>
                <a:cs typeface="Open Sans"/>
                <a:sym typeface="Open Sans"/>
              </a:defRPr>
            </a:lvl7pPr>
            <a:lvl8pPr marR="0" lvl="7"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Open Sans"/>
                <a:ea typeface="Open Sans"/>
                <a:cs typeface="Open Sans"/>
                <a:sym typeface="Open Sans"/>
              </a:defRPr>
            </a:lvl8pPr>
            <a:lvl9pPr marR="0" lvl="8"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Open Sans"/>
                <a:ea typeface="Open Sans"/>
                <a:cs typeface="Open Sans"/>
                <a:sym typeface="Open Sans"/>
              </a:defRPr>
            </a:lvl9pPr>
          </a:lstStyle>
          <a:p>
            <a:endParaRPr/>
          </a:p>
        </p:txBody>
      </p:sp>
      <p:pic>
        <p:nvPicPr>
          <p:cNvPr id="19" name="Google Shape;19;p37"/>
          <p:cNvPicPr preferRelativeResize="0"/>
          <p:nvPr/>
        </p:nvPicPr>
        <p:blipFill rotWithShape="1">
          <a:blip r:embed="rId2">
            <a:alphaModFix/>
          </a:blip>
          <a:srcRect/>
          <a:stretch/>
        </p:blipFill>
        <p:spPr>
          <a:xfrm>
            <a:off x="757033" y="812290"/>
            <a:ext cx="2750441" cy="871724"/>
          </a:xfrm>
          <a:prstGeom prst="rect">
            <a:avLst/>
          </a:prstGeom>
          <a:noFill/>
          <a:ln>
            <a:noFill/>
          </a:ln>
        </p:spPr>
      </p:pic>
      <p:sp>
        <p:nvSpPr>
          <p:cNvPr id="20" name="Google Shape;20;p37"/>
          <p:cNvSpPr>
            <a:spLocks noGrp="1"/>
          </p:cNvSpPr>
          <p:nvPr>
            <p:ph type="pic" idx="2"/>
          </p:nvPr>
        </p:nvSpPr>
        <p:spPr>
          <a:xfrm>
            <a:off x="7679268" y="-84667"/>
            <a:ext cx="4648201" cy="7037917"/>
          </a:xfrm>
          <a:prstGeom prst="rect">
            <a:avLst/>
          </a:prstGeom>
          <a:noFill/>
          <a:ln>
            <a:noFill/>
          </a:ln>
        </p:spPr>
      </p:sp>
      <p:sp>
        <p:nvSpPr>
          <p:cNvPr id="21" name="Google Shape;21;p37"/>
          <p:cNvSpPr txBox="1">
            <a:spLocks noGrp="1"/>
          </p:cNvSpPr>
          <p:nvPr>
            <p:ph type="body" idx="3"/>
          </p:nvPr>
        </p:nvSpPr>
        <p:spPr>
          <a:xfrm>
            <a:off x="734173" y="2918108"/>
            <a:ext cx="45719" cy="4035141"/>
          </a:xfrm>
          <a:prstGeom prst="rect">
            <a:avLst/>
          </a:prstGeom>
          <a:solidFill>
            <a:schemeClr val="dk2"/>
          </a:solidFill>
          <a:ln>
            <a:noFill/>
          </a:ln>
        </p:spPr>
        <p:txBody>
          <a:bodyPr spcFirstLastPara="1" wrap="square" lIns="0" tIns="0" rIns="0" bIns="0" anchor="ctr" anchorCtr="0">
            <a:noAutofit/>
          </a:bodyPr>
          <a:lstStyle>
            <a:lvl1pPr marL="457200" marR="0" lvl="0" indent="-228600" algn="r" rtl="0">
              <a:lnSpc>
                <a:spcPct val="90000"/>
              </a:lnSpc>
              <a:spcBef>
                <a:spcPts val="1000"/>
              </a:spcBef>
              <a:spcAft>
                <a:spcPts val="0"/>
              </a:spcAft>
              <a:buClr>
                <a:schemeClr val="dk2"/>
              </a:buClr>
              <a:buSzPts val="1400"/>
              <a:buFont typeface="Arial"/>
              <a:buNone/>
              <a:defRPr sz="1400" b="0" i="0" u="none" strike="noStrike" cap="none">
                <a:solidFill>
                  <a:schemeClr val="dk2"/>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nted Corner Leaf">
  <p:cSld name="Tinted Corner Leaf">
    <p:bg>
      <p:bgPr>
        <a:blipFill>
          <a:blip r:embed="rId2">
            <a:alphaModFix/>
          </a:blip>
          <a:stretch>
            <a:fillRect/>
          </a:stretch>
        </a:blipFill>
        <a:effectLst/>
      </p:bgPr>
    </p:bg>
    <p:spTree>
      <p:nvGrpSpPr>
        <p:cNvPr id="1" name="Shape 122"/>
        <p:cNvGrpSpPr/>
        <p:nvPr/>
      </p:nvGrpSpPr>
      <p:grpSpPr>
        <a:xfrm>
          <a:off x="0" y="0"/>
          <a:ext cx="0" cy="0"/>
          <a:chOff x="0" y="0"/>
          <a:chExt cx="0" cy="0"/>
        </a:xfrm>
      </p:grpSpPr>
      <p:sp>
        <p:nvSpPr>
          <p:cNvPr id="123" name="Google Shape;123;p36"/>
          <p:cNvSpPr txBox="1">
            <a:spLocks noGrp="1"/>
          </p:cNvSpPr>
          <p:nvPr>
            <p:ph type="body" idx="1"/>
          </p:nvPr>
        </p:nvSpPr>
        <p:spPr>
          <a:xfrm>
            <a:off x="472440" y="1282463"/>
            <a:ext cx="11247122" cy="699587"/>
          </a:xfrm>
          <a:prstGeom prst="rect">
            <a:avLst/>
          </a:prstGeom>
          <a:noFill/>
          <a:ln>
            <a:noFill/>
          </a:ln>
        </p:spPr>
        <p:txBody>
          <a:bodyPr spcFirstLastPara="1" wrap="square" lIns="0" tIns="0" rIns="0" bIns="0" anchor="b" anchorCtr="0">
            <a:noAutofit/>
          </a:bodyPr>
          <a:lstStyle>
            <a:lvl1pPr marL="457200" marR="0" lvl="0" indent="-228600" algn="l" rtl="0">
              <a:lnSpc>
                <a:spcPct val="90000"/>
              </a:lnSpc>
              <a:spcBef>
                <a:spcPts val="1000"/>
              </a:spcBef>
              <a:spcAft>
                <a:spcPts val="0"/>
              </a:spcAft>
              <a:buClr>
                <a:schemeClr val="dk1"/>
              </a:buClr>
              <a:buSzPts val="3000"/>
              <a:buFont typeface="Arial"/>
              <a:buNone/>
              <a:defRPr sz="3000" b="1" i="0" u="none" strike="noStrike" cap="none">
                <a:solidFill>
                  <a:schemeClr val="dk1"/>
                </a:solidFill>
                <a:latin typeface="Open Sans Medium"/>
                <a:ea typeface="Open Sans Medium"/>
                <a:cs typeface="Open Sans Medium"/>
                <a:sym typeface="Open Sans Medium"/>
              </a:defRPr>
            </a:lvl1pPr>
            <a:lvl2pPr marL="914400" marR="0" lvl="1" indent="-228600" algn="l" rtl="0">
              <a:lnSpc>
                <a:spcPct val="90000"/>
              </a:lnSpc>
              <a:spcBef>
                <a:spcPts val="5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1"/>
              </a:buClr>
              <a:buSzPts val="1800"/>
              <a:buFont typeface="Arial"/>
              <a:buNone/>
              <a:defRPr sz="1800" b="1"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9pPr>
          </a:lstStyle>
          <a:p>
            <a:endParaRPr/>
          </a:p>
        </p:txBody>
      </p:sp>
      <p:sp>
        <p:nvSpPr>
          <p:cNvPr id="124" name="Google Shape;124;p36"/>
          <p:cNvSpPr txBox="1">
            <a:spLocks noGrp="1"/>
          </p:cNvSpPr>
          <p:nvPr>
            <p:ph type="body" idx="2"/>
          </p:nvPr>
        </p:nvSpPr>
        <p:spPr>
          <a:xfrm>
            <a:off x="472441" y="2413000"/>
            <a:ext cx="5310320" cy="3583940"/>
          </a:xfrm>
          <a:prstGeom prst="rect">
            <a:avLst/>
          </a:prstGeom>
          <a:noFill/>
          <a:ln>
            <a:noFill/>
          </a:ln>
        </p:spPr>
        <p:txBody>
          <a:bodyPr spcFirstLastPara="1" wrap="square" lIns="0" tIns="0" rIns="0" bIns="0" anchor="t" anchorCtr="0">
            <a:noAutofit/>
          </a:bodyPr>
          <a:lstStyle>
            <a:lvl1pPr marL="457200" marR="0" lvl="0" indent="-406400" algn="l" rtl="0">
              <a:lnSpc>
                <a:spcPct val="90000"/>
              </a:lnSpc>
              <a:spcBef>
                <a:spcPts val="1000"/>
              </a:spcBef>
              <a:spcAft>
                <a:spcPts val="0"/>
              </a:spcAft>
              <a:buClr>
                <a:schemeClr val="accent6"/>
              </a:buClr>
              <a:buSzPts val="2800"/>
              <a:buFont typeface="Arial"/>
              <a:buChar char="•"/>
              <a:defRPr sz="2800" b="0" i="0" u="none" strike="noStrike" cap="none">
                <a:solidFill>
                  <a:schemeClr val="accent6"/>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accent6"/>
              </a:buClr>
              <a:buSzPts val="2400"/>
              <a:buFont typeface="Arial"/>
              <a:buChar char="•"/>
              <a:defRPr sz="2400" b="0" i="0" u="none" strike="noStrike" cap="none">
                <a:solidFill>
                  <a:schemeClr val="accent6"/>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accent6"/>
              </a:buClr>
              <a:buSzPts val="2000"/>
              <a:buFont typeface="Arial"/>
              <a:buChar char="•"/>
              <a:defRPr sz="2000" b="0" i="0" u="none" strike="noStrike" cap="none">
                <a:solidFill>
                  <a:schemeClr val="accent6"/>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accent6"/>
              </a:buClr>
              <a:buSzPts val="1800"/>
              <a:buFont typeface="Arial"/>
              <a:buChar char="•"/>
              <a:defRPr sz="1800" b="0" i="0" u="none" strike="noStrike" cap="none">
                <a:solidFill>
                  <a:schemeClr val="accent6"/>
                </a:solidFill>
                <a:latin typeface="Open Sans"/>
                <a:ea typeface="Open Sans"/>
                <a:cs typeface="Open Sans"/>
                <a:sym typeface="Open Sans"/>
              </a:defRPr>
            </a:lvl4pPr>
            <a:lvl5pPr marL="2286000" marR="0" lvl="4" indent="-330200" algn="l" rtl="0">
              <a:lnSpc>
                <a:spcPct val="90000"/>
              </a:lnSpc>
              <a:spcBef>
                <a:spcPts val="500"/>
              </a:spcBef>
              <a:spcAft>
                <a:spcPts val="0"/>
              </a:spcAft>
              <a:buClr>
                <a:schemeClr val="accent6"/>
              </a:buClr>
              <a:buSzPts val="1600"/>
              <a:buFont typeface="Arial"/>
              <a:buChar char="•"/>
              <a:defRPr sz="1600" b="0" i="0" u="none" strike="noStrike" cap="none">
                <a:solidFill>
                  <a:schemeClr val="accent6"/>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25" name="Google Shape;125;p36"/>
          <p:cNvSpPr txBox="1">
            <a:spLocks noGrp="1"/>
          </p:cNvSpPr>
          <p:nvPr>
            <p:ph type="body" idx="3"/>
          </p:nvPr>
        </p:nvSpPr>
        <p:spPr>
          <a:xfrm>
            <a:off x="6409237" y="2413000"/>
            <a:ext cx="5310321" cy="3583940"/>
          </a:xfrm>
          <a:prstGeom prst="rect">
            <a:avLst/>
          </a:prstGeom>
          <a:noFill/>
          <a:ln>
            <a:noFill/>
          </a:ln>
        </p:spPr>
        <p:txBody>
          <a:bodyPr spcFirstLastPara="1" wrap="square" lIns="0" tIns="0" rIns="0" bIns="0" anchor="t" anchorCtr="0">
            <a:noAutofit/>
          </a:bodyPr>
          <a:lstStyle>
            <a:lvl1pPr marL="457200" marR="0" lvl="0" indent="-406400" algn="l" rtl="0">
              <a:lnSpc>
                <a:spcPct val="90000"/>
              </a:lnSpc>
              <a:spcBef>
                <a:spcPts val="1000"/>
              </a:spcBef>
              <a:spcAft>
                <a:spcPts val="0"/>
              </a:spcAft>
              <a:buClr>
                <a:schemeClr val="accent6"/>
              </a:buClr>
              <a:buSzPts val="2800"/>
              <a:buFont typeface="Arial"/>
              <a:buChar char="•"/>
              <a:defRPr sz="2800" b="0" i="0" u="none" strike="noStrike" cap="none">
                <a:solidFill>
                  <a:schemeClr val="accent6"/>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accent6"/>
              </a:buClr>
              <a:buSzPts val="2400"/>
              <a:buFont typeface="Arial"/>
              <a:buChar char="•"/>
              <a:defRPr sz="2400" b="0" i="0" u="none" strike="noStrike" cap="none">
                <a:solidFill>
                  <a:schemeClr val="accent6"/>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accent6"/>
              </a:buClr>
              <a:buSzPts val="2000"/>
              <a:buFont typeface="Arial"/>
              <a:buChar char="•"/>
              <a:defRPr sz="2000" b="0" i="0" u="none" strike="noStrike" cap="none">
                <a:solidFill>
                  <a:schemeClr val="accent6"/>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accent6"/>
              </a:buClr>
              <a:buSzPts val="1800"/>
              <a:buFont typeface="Arial"/>
              <a:buChar char="•"/>
              <a:defRPr sz="1800" b="0" i="0" u="none" strike="noStrike" cap="none">
                <a:solidFill>
                  <a:schemeClr val="accent6"/>
                </a:solidFill>
                <a:latin typeface="Open Sans"/>
                <a:ea typeface="Open Sans"/>
                <a:cs typeface="Open Sans"/>
                <a:sym typeface="Open Sans"/>
              </a:defRPr>
            </a:lvl4pPr>
            <a:lvl5pPr marL="2286000" marR="0" lvl="4" indent="-330200" algn="l" rtl="0">
              <a:lnSpc>
                <a:spcPct val="90000"/>
              </a:lnSpc>
              <a:spcBef>
                <a:spcPts val="500"/>
              </a:spcBef>
              <a:spcAft>
                <a:spcPts val="0"/>
              </a:spcAft>
              <a:buClr>
                <a:schemeClr val="accent6"/>
              </a:buClr>
              <a:buSzPts val="1600"/>
              <a:buFont typeface="Arial"/>
              <a:buChar char="•"/>
              <a:defRPr sz="1600" b="0" i="0" u="none" strike="noStrike" cap="none">
                <a:solidFill>
                  <a:schemeClr val="accent6"/>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26" name="Google Shape;126;p36"/>
          <p:cNvSpPr txBox="1"/>
          <p:nvPr/>
        </p:nvSpPr>
        <p:spPr>
          <a:xfrm>
            <a:off x="10126980" y="6313988"/>
            <a:ext cx="1440047" cy="215444"/>
          </a:xfrm>
          <a:prstGeom prst="rect">
            <a:avLst/>
          </a:prstGeom>
          <a:noFill/>
          <a:ln>
            <a:noFill/>
          </a:ln>
        </p:spPr>
        <p:txBody>
          <a:bodyPr spcFirstLastPara="1" wrap="square" lIns="0" tIns="0" rIns="0" bIns="0" anchor="ctr" anchorCtr="0">
            <a:spAutoFit/>
          </a:bodyPr>
          <a:lstStyle/>
          <a:p>
            <a:pPr marL="0" marR="0" lvl="0" indent="0" algn="r" rtl="0">
              <a:spcBef>
                <a:spcPts val="0"/>
              </a:spcBef>
              <a:spcAft>
                <a:spcPts val="0"/>
              </a:spcAft>
              <a:buNone/>
            </a:pPr>
            <a:r>
              <a:rPr lang="en-US" sz="1400">
                <a:solidFill>
                  <a:schemeClr val="dk2"/>
                </a:solidFill>
                <a:latin typeface="Open Sans"/>
                <a:ea typeface="Open Sans"/>
                <a:cs typeface="Open Sans"/>
                <a:sym typeface="Open Sans"/>
              </a:rPr>
              <a:t>|</a:t>
            </a:r>
            <a:r>
              <a:rPr lang="en-US" sz="1400">
                <a:solidFill>
                  <a:schemeClr val="accent6"/>
                </a:solidFill>
                <a:latin typeface="Open Sans Light"/>
                <a:ea typeface="Open Sans Light"/>
                <a:cs typeface="Open Sans Light"/>
                <a:sym typeface="Open Sans Light"/>
              </a:rPr>
              <a:t> www.research4life.org</a:t>
            </a:r>
            <a:endParaRPr/>
          </a:p>
        </p:txBody>
      </p:sp>
      <p:sp>
        <p:nvSpPr>
          <p:cNvPr id="127" name="Google Shape;127;p36"/>
          <p:cNvSpPr txBox="1">
            <a:spLocks noGrp="1"/>
          </p:cNvSpPr>
          <p:nvPr>
            <p:ph type="title"/>
          </p:nvPr>
        </p:nvSpPr>
        <p:spPr>
          <a:xfrm>
            <a:off x="472440" y="441325"/>
            <a:ext cx="11247122" cy="861695"/>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accent1"/>
              </a:buClr>
              <a:buSzPts val="4800"/>
              <a:buFont typeface="Open Sans"/>
              <a:buNone/>
              <a:defRPr sz="4800" b="0" i="0" u="none" strike="noStrike" cap="none">
                <a:solidFill>
                  <a:schemeClr val="accent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8" name="Google Shape;128;p36"/>
          <p:cNvSpPr txBox="1">
            <a:spLocks noGrp="1"/>
          </p:cNvSpPr>
          <p:nvPr>
            <p:ph type="body" idx="4"/>
          </p:nvPr>
        </p:nvSpPr>
        <p:spPr>
          <a:xfrm>
            <a:off x="472439" y="6261100"/>
            <a:ext cx="9654541" cy="365125"/>
          </a:xfrm>
          <a:prstGeom prst="rect">
            <a:avLst/>
          </a:prstGeom>
          <a:noFill/>
          <a:ln>
            <a:noFill/>
          </a:ln>
        </p:spPr>
        <p:txBody>
          <a:bodyPr spcFirstLastPara="1" wrap="square" lIns="0" tIns="0" rIns="0" bIns="0" anchor="ctr" anchorCtr="0">
            <a:noAutofit/>
          </a:bodyPr>
          <a:lstStyle>
            <a:lvl1pPr marL="457200" marR="0" lvl="0" indent="-228600" algn="r" rtl="0">
              <a:lnSpc>
                <a:spcPct val="90000"/>
              </a:lnSpc>
              <a:spcBef>
                <a:spcPts val="1000"/>
              </a:spcBef>
              <a:spcAft>
                <a:spcPts val="0"/>
              </a:spcAft>
              <a:buClr>
                <a:schemeClr val="accent6"/>
              </a:buClr>
              <a:buSzPts val="1400"/>
              <a:buFont typeface="Arial"/>
              <a:buNone/>
              <a:defRPr sz="1400" b="0" i="0" u="none" strike="noStrike" cap="none">
                <a:solidFill>
                  <a:schemeClr val="accent6"/>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3">
  <p:cSld name="Title Slide 3">
    <p:bg>
      <p:bgPr>
        <a:solidFill>
          <a:schemeClr val="dk1"/>
        </a:solidFill>
        <a:effectLst/>
      </p:bgPr>
    </p:bg>
    <p:spTree>
      <p:nvGrpSpPr>
        <p:cNvPr id="1" name="Shape 22"/>
        <p:cNvGrpSpPr/>
        <p:nvPr/>
      </p:nvGrpSpPr>
      <p:grpSpPr>
        <a:xfrm>
          <a:off x="0" y="0"/>
          <a:ext cx="0" cy="0"/>
          <a:chOff x="0" y="0"/>
          <a:chExt cx="0" cy="0"/>
        </a:xfrm>
      </p:grpSpPr>
      <p:sp>
        <p:nvSpPr>
          <p:cNvPr id="23" name="Google Shape;23;p32"/>
          <p:cNvSpPr txBox="1">
            <a:spLocks noGrp="1"/>
          </p:cNvSpPr>
          <p:nvPr>
            <p:ph type="ctrTitle"/>
          </p:nvPr>
        </p:nvSpPr>
        <p:spPr>
          <a:xfrm>
            <a:off x="953191" y="759087"/>
            <a:ext cx="5815910" cy="2083312"/>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lt1"/>
              </a:buClr>
              <a:buSzPts val="7200"/>
              <a:buFont typeface="Open Sans Light"/>
              <a:buNone/>
              <a:defRPr sz="7200" b="0" i="0" u="none" strike="noStrike" cap="none">
                <a:solidFill>
                  <a:schemeClr val="lt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4" name="Google Shape;24;p32"/>
          <p:cNvSpPr txBox="1">
            <a:spLocks noGrp="1"/>
          </p:cNvSpPr>
          <p:nvPr>
            <p:ph type="subTitle" idx="1"/>
          </p:nvPr>
        </p:nvSpPr>
        <p:spPr>
          <a:xfrm>
            <a:off x="953190" y="3109720"/>
            <a:ext cx="5815910" cy="920413"/>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Open Sans Light"/>
                <a:ea typeface="Open Sans Light"/>
                <a:cs typeface="Open Sans Light"/>
                <a:sym typeface="Open Sans Light"/>
              </a:defRPr>
            </a:lvl1pPr>
            <a:lvl2pPr marR="0" lvl="1" algn="ctr"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Open Sans"/>
                <a:ea typeface="Open Sans"/>
                <a:cs typeface="Open Sans"/>
                <a:sym typeface="Open Sans"/>
              </a:defRPr>
            </a:lvl2pPr>
            <a:lvl3pPr marR="0" lvl="2" algn="ctr"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Open Sans"/>
                <a:ea typeface="Open Sans"/>
                <a:cs typeface="Open Sans"/>
                <a:sym typeface="Open Sans"/>
              </a:defRPr>
            </a:lvl3pPr>
            <a:lvl4pPr marR="0" lvl="3"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Open Sans"/>
                <a:ea typeface="Open Sans"/>
                <a:cs typeface="Open Sans"/>
                <a:sym typeface="Open Sans"/>
              </a:defRPr>
            </a:lvl4pPr>
            <a:lvl5pPr marR="0" lvl="4"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Open Sans"/>
                <a:ea typeface="Open Sans"/>
                <a:cs typeface="Open Sans"/>
                <a:sym typeface="Open Sans"/>
              </a:defRPr>
            </a:lvl5pPr>
            <a:lvl6pPr marR="0" lvl="5"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Open Sans"/>
                <a:ea typeface="Open Sans"/>
                <a:cs typeface="Open Sans"/>
                <a:sym typeface="Open Sans"/>
              </a:defRPr>
            </a:lvl6pPr>
            <a:lvl7pPr marR="0" lvl="6"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Open Sans"/>
                <a:ea typeface="Open Sans"/>
                <a:cs typeface="Open Sans"/>
                <a:sym typeface="Open Sans"/>
              </a:defRPr>
            </a:lvl7pPr>
            <a:lvl8pPr marR="0" lvl="7"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Open Sans"/>
                <a:ea typeface="Open Sans"/>
                <a:cs typeface="Open Sans"/>
                <a:sym typeface="Open Sans"/>
              </a:defRPr>
            </a:lvl8pPr>
            <a:lvl9pPr marR="0" lvl="8"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Open Sans"/>
                <a:ea typeface="Open Sans"/>
                <a:cs typeface="Open Sans"/>
                <a:sym typeface="Open Sans"/>
              </a:defRPr>
            </a:lvl9pPr>
          </a:lstStyle>
          <a:p>
            <a:endParaRPr/>
          </a:p>
        </p:txBody>
      </p:sp>
      <p:pic>
        <p:nvPicPr>
          <p:cNvPr id="25" name="Google Shape;25;p32"/>
          <p:cNvPicPr preferRelativeResize="0"/>
          <p:nvPr/>
        </p:nvPicPr>
        <p:blipFill rotWithShape="1">
          <a:blip r:embed="rId2">
            <a:alphaModFix/>
          </a:blip>
          <a:srcRect/>
          <a:stretch/>
        </p:blipFill>
        <p:spPr>
          <a:xfrm>
            <a:off x="750993" y="5481261"/>
            <a:ext cx="2601807" cy="824616"/>
          </a:xfrm>
          <a:prstGeom prst="rect">
            <a:avLst/>
          </a:prstGeom>
          <a:noFill/>
          <a:ln>
            <a:noFill/>
          </a:ln>
        </p:spPr>
      </p:pic>
      <p:sp>
        <p:nvSpPr>
          <p:cNvPr id="26" name="Google Shape;26;p32"/>
          <p:cNvSpPr>
            <a:spLocks noGrp="1"/>
          </p:cNvSpPr>
          <p:nvPr>
            <p:ph type="pic" idx="2"/>
          </p:nvPr>
        </p:nvSpPr>
        <p:spPr>
          <a:xfrm>
            <a:off x="7397326" y="-36348"/>
            <a:ext cx="4838700" cy="6932448"/>
          </a:xfrm>
          <a:prstGeom prst="rect">
            <a:avLst/>
          </a:prstGeom>
          <a:noFill/>
          <a:ln>
            <a:noFill/>
          </a:ln>
        </p:spPr>
      </p:sp>
      <p:sp>
        <p:nvSpPr>
          <p:cNvPr id="27" name="Google Shape;27;p32"/>
          <p:cNvSpPr txBox="1">
            <a:spLocks noGrp="1"/>
          </p:cNvSpPr>
          <p:nvPr>
            <p:ph type="body" idx="3"/>
          </p:nvPr>
        </p:nvSpPr>
        <p:spPr>
          <a:xfrm>
            <a:off x="725592" y="824686"/>
            <a:ext cx="45719" cy="3080564"/>
          </a:xfrm>
          <a:prstGeom prst="rect">
            <a:avLst/>
          </a:prstGeom>
          <a:solidFill>
            <a:schemeClr val="dk2"/>
          </a:solidFill>
          <a:ln>
            <a:noFill/>
          </a:ln>
        </p:spPr>
        <p:txBody>
          <a:bodyPr spcFirstLastPara="1" wrap="square" lIns="0" tIns="0" rIns="0" bIns="0" anchor="ctr" anchorCtr="0">
            <a:noAutofit/>
          </a:bodyPr>
          <a:lstStyle>
            <a:lvl1pPr marL="457200" marR="0" lvl="0" indent="-228600" algn="r" rtl="0">
              <a:lnSpc>
                <a:spcPct val="90000"/>
              </a:lnSpc>
              <a:spcBef>
                <a:spcPts val="1000"/>
              </a:spcBef>
              <a:spcAft>
                <a:spcPts val="0"/>
              </a:spcAft>
              <a:buClr>
                <a:schemeClr val="dk2"/>
              </a:buClr>
              <a:buSzPts val="1400"/>
              <a:buFont typeface="Arial"/>
              <a:buNone/>
              <a:defRPr sz="1400" b="0" i="0" u="none" strike="noStrike" cap="none">
                <a:solidFill>
                  <a:schemeClr val="dk2"/>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ue Curve Bottom">
  <p:cSld name="Blue Curve Bottom">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0" name="Google Shape;30;p22"/>
          <p:cNvSpPr txBox="1"/>
          <p:nvPr/>
        </p:nvSpPr>
        <p:spPr>
          <a:xfrm>
            <a:off x="10126980" y="6313988"/>
            <a:ext cx="1440047" cy="215444"/>
          </a:xfrm>
          <a:prstGeom prst="rect">
            <a:avLst/>
          </a:prstGeom>
          <a:noFill/>
          <a:ln>
            <a:noFill/>
          </a:ln>
        </p:spPr>
        <p:txBody>
          <a:bodyPr spcFirstLastPara="1" wrap="square" lIns="0" tIns="0" rIns="0" bIns="0" anchor="ctr" anchorCtr="0">
            <a:spAutoFit/>
          </a:bodyPr>
          <a:lstStyle/>
          <a:p>
            <a:pPr marL="0" marR="0" lvl="0" indent="0" algn="r" rtl="0">
              <a:spcBef>
                <a:spcPts val="0"/>
              </a:spcBef>
              <a:spcAft>
                <a:spcPts val="0"/>
              </a:spcAft>
              <a:buNone/>
            </a:pPr>
            <a:r>
              <a:rPr lang="en-US" sz="1400" b="0" i="0" u="none" strike="noStrike" cap="none">
                <a:solidFill>
                  <a:schemeClr val="dk2"/>
                </a:solidFill>
                <a:latin typeface="Open Sans"/>
                <a:ea typeface="Open Sans"/>
                <a:cs typeface="Open Sans"/>
                <a:sym typeface="Open Sans"/>
              </a:rPr>
              <a:t>|</a:t>
            </a:r>
            <a:r>
              <a:rPr lang="en-US" sz="1400" b="0" i="0" u="none" strike="noStrike" cap="none">
                <a:solidFill>
                  <a:schemeClr val="lt1"/>
                </a:solidFill>
                <a:latin typeface="Open Sans Light"/>
                <a:ea typeface="Open Sans Light"/>
                <a:cs typeface="Open Sans Light"/>
                <a:sym typeface="Open Sans Light"/>
              </a:rPr>
              <a:t> www.research4life.org</a:t>
            </a:r>
            <a:endParaRPr/>
          </a:p>
        </p:txBody>
      </p:sp>
      <p:sp>
        <p:nvSpPr>
          <p:cNvPr id="31" name="Google Shape;31;p22"/>
          <p:cNvSpPr txBox="1">
            <a:spLocks noGrp="1"/>
          </p:cNvSpPr>
          <p:nvPr>
            <p:ph type="title"/>
          </p:nvPr>
        </p:nvSpPr>
        <p:spPr>
          <a:xfrm>
            <a:off x="472440" y="441325"/>
            <a:ext cx="11148060" cy="861695"/>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accent1"/>
              </a:buClr>
              <a:buSzPts val="4800"/>
              <a:buFont typeface="Open Sans"/>
              <a:buNone/>
              <a:defRPr sz="4800" b="0" i="0" u="none" strike="noStrike" cap="none">
                <a:solidFill>
                  <a:schemeClr val="accent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 name="Google Shape;32;p22"/>
          <p:cNvSpPr txBox="1">
            <a:spLocks noGrp="1"/>
          </p:cNvSpPr>
          <p:nvPr>
            <p:ph type="body" idx="1"/>
          </p:nvPr>
        </p:nvSpPr>
        <p:spPr>
          <a:xfrm>
            <a:off x="472441" y="1661160"/>
            <a:ext cx="11148060" cy="4015740"/>
          </a:xfrm>
          <a:prstGeom prst="rect">
            <a:avLst/>
          </a:prstGeom>
          <a:noFill/>
          <a:ln>
            <a:noFill/>
          </a:ln>
        </p:spPr>
        <p:txBody>
          <a:bodyPr spcFirstLastPara="1" wrap="square" lIns="0" tIns="0" rIns="0" bIns="0" anchor="t" anchorCtr="0">
            <a:noAutofit/>
          </a:bodyPr>
          <a:lstStyle>
            <a:lvl1pPr marL="457200" marR="0" lvl="0" indent="-406400" algn="l" rtl="0">
              <a:lnSpc>
                <a:spcPct val="90000"/>
              </a:lnSpc>
              <a:spcBef>
                <a:spcPts val="1000"/>
              </a:spcBef>
              <a:spcAft>
                <a:spcPts val="0"/>
              </a:spcAft>
              <a:buClr>
                <a:schemeClr val="accent6"/>
              </a:buClr>
              <a:buSzPts val="2800"/>
              <a:buFont typeface="Arial"/>
              <a:buChar char="•"/>
              <a:defRPr sz="2800" b="0" i="0" u="none" strike="noStrike" cap="none">
                <a:solidFill>
                  <a:schemeClr val="accent6"/>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accent6"/>
              </a:buClr>
              <a:buSzPts val="2400"/>
              <a:buFont typeface="Arial"/>
              <a:buChar char="•"/>
              <a:defRPr sz="2400" b="0" i="0" u="none" strike="noStrike" cap="none">
                <a:solidFill>
                  <a:schemeClr val="accent6"/>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accent6"/>
              </a:buClr>
              <a:buSzPts val="2000"/>
              <a:buFont typeface="Arial"/>
              <a:buChar char="•"/>
              <a:defRPr sz="2000" b="0" i="0" u="none" strike="noStrike" cap="none">
                <a:solidFill>
                  <a:schemeClr val="accent6"/>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accent6"/>
              </a:buClr>
              <a:buSzPts val="1800"/>
              <a:buFont typeface="Arial"/>
              <a:buChar char="•"/>
              <a:defRPr sz="1800" b="0" i="0" u="none" strike="noStrike" cap="none">
                <a:solidFill>
                  <a:schemeClr val="accent6"/>
                </a:solidFill>
                <a:latin typeface="Open Sans"/>
                <a:ea typeface="Open Sans"/>
                <a:cs typeface="Open Sans"/>
                <a:sym typeface="Open Sans"/>
              </a:defRPr>
            </a:lvl4pPr>
            <a:lvl5pPr marL="2286000" marR="0" lvl="4" indent="-330200" algn="l" rtl="0">
              <a:lnSpc>
                <a:spcPct val="90000"/>
              </a:lnSpc>
              <a:spcBef>
                <a:spcPts val="500"/>
              </a:spcBef>
              <a:spcAft>
                <a:spcPts val="0"/>
              </a:spcAft>
              <a:buClr>
                <a:schemeClr val="accent6"/>
              </a:buClr>
              <a:buSzPts val="1600"/>
              <a:buFont typeface="Arial"/>
              <a:buChar char="•"/>
              <a:defRPr sz="1600" b="0" i="0" u="none" strike="noStrike" cap="none">
                <a:solidFill>
                  <a:schemeClr val="accent6"/>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22"/>
          <p:cNvSpPr txBox="1">
            <a:spLocks noGrp="1"/>
          </p:cNvSpPr>
          <p:nvPr>
            <p:ph type="body" idx="2"/>
          </p:nvPr>
        </p:nvSpPr>
        <p:spPr>
          <a:xfrm>
            <a:off x="472439" y="6261100"/>
            <a:ext cx="9654541" cy="365125"/>
          </a:xfrm>
          <a:prstGeom prst="rect">
            <a:avLst/>
          </a:prstGeom>
          <a:noFill/>
          <a:ln>
            <a:noFill/>
          </a:ln>
        </p:spPr>
        <p:txBody>
          <a:bodyPr spcFirstLastPara="1" wrap="square" lIns="0" tIns="0" rIns="0" bIns="0" anchor="ctr" anchorCtr="0">
            <a:noAutofit/>
          </a:bodyPr>
          <a:lstStyle>
            <a:lvl1pPr marL="457200" marR="0" lvl="0" indent="-228600" algn="r"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RH Full Colour Logo">
  <p:cSld name="RH Full Colour Logo">
    <p:spTree>
      <p:nvGrpSpPr>
        <p:cNvPr id="1" name="Shape 34"/>
        <p:cNvGrpSpPr/>
        <p:nvPr/>
      </p:nvGrpSpPr>
      <p:grpSpPr>
        <a:xfrm>
          <a:off x="0" y="0"/>
          <a:ext cx="0" cy="0"/>
          <a:chOff x="0" y="0"/>
          <a:chExt cx="0" cy="0"/>
        </a:xfrm>
      </p:grpSpPr>
      <p:sp>
        <p:nvSpPr>
          <p:cNvPr id="35" name="Google Shape;35;p23"/>
          <p:cNvSpPr txBox="1">
            <a:spLocks noGrp="1"/>
          </p:cNvSpPr>
          <p:nvPr>
            <p:ph type="title"/>
          </p:nvPr>
        </p:nvSpPr>
        <p:spPr>
          <a:xfrm>
            <a:off x="472440" y="441325"/>
            <a:ext cx="8153400" cy="861695"/>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4800"/>
              <a:buFont typeface="Open Sans"/>
              <a:buNone/>
              <a:defRPr sz="48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6" name="Google Shape;36;p23"/>
          <p:cNvSpPr txBox="1"/>
          <p:nvPr/>
        </p:nvSpPr>
        <p:spPr>
          <a:xfrm>
            <a:off x="10126980" y="6313988"/>
            <a:ext cx="1440047" cy="215444"/>
          </a:xfrm>
          <a:prstGeom prst="rect">
            <a:avLst/>
          </a:prstGeom>
          <a:noFill/>
          <a:ln>
            <a:noFill/>
          </a:ln>
        </p:spPr>
        <p:txBody>
          <a:bodyPr spcFirstLastPara="1" wrap="square" lIns="0" tIns="0" rIns="0" bIns="0" anchor="ctr" anchorCtr="0">
            <a:spAutoFit/>
          </a:bodyPr>
          <a:lstStyle/>
          <a:p>
            <a:pPr marL="0" marR="0" lvl="0" indent="0" algn="r" rtl="0">
              <a:spcBef>
                <a:spcPts val="0"/>
              </a:spcBef>
              <a:spcAft>
                <a:spcPts val="0"/>
              </a:spcAft>
              <a:buNone/>
            </a:pPr>
            <a:r>
              <a:rPr lang="en-US" sz="1400" b="0" i="0" u="none" strike="noStrike" cap="none">
                <a:solidFill>
                  <a:schemeClr val="dk2"/>
                </a:solidFill>
                <a:latin typeface="Open Sans"/>
                <a:ea typeface="Open Sans"/>
                <a:cs typeface="Open Sans"/>
                <a:sym typeface="Open Sans"/>
              </a:rPr>
              <a:t>|</a:t>
            </a:r>
            <a:r>
              <a:rPr lang="en-US" sz="1400" b="0" i="0" u="none" strike="noStrike" cap="none">
                <a:solidFill>
                  <a:schemeClr val="accent6"/>
                </a:solidFill>
                <a:latin typeface="Open Sans Light"/>
                <a:ea typeface="Open Sans Light"/>
                <a:cs typeface="Open Sans Light"/>
                <a:sym typeface="Open Sans Light"/>
              </a:rPr>
              <a:t> www.research4life.org</a:t>
            </a:r>
            <a:endParaRPr/>
          </a:p>
        </p:txBody>
      </p:sp>
      <p:pic>
        <p:nvPicPr>
          <p:cNvPr id="37" name="Google Shape;37;p23"/>
          <p:cNvPicPr preferRelativeResize="0"/>
          <p:nvPr/>
        </p:nvPicPr>
        <p:blipFill rotWithShape="1">
          <a:blip r:embed="rId2">
            <a:alphaModFix/>
          </a:blip>
          <a:srcRect/>
          <a:stretch/>
        </p:blipFill>
        <p:spPr>
          <a:xfrm>
            <a:off x="9310337" y="446905"/>
            <a:ext cx="2322408" cy="731016"/>
          </a:xfrm>
          <a:prstGeom prst="rect">
            <a:avLst/>
          </a:prstGeom>
          <a:noFill/>
          <a:ln>
            <a:noFill/>
          </a:ln>
        </p:spPr>
      </p:pic>
      <p:sp>
        <p:nvSpPr>
          <p:cNvPr id="38" name="Google Shape;38;p23"/>
          <p:cNvSpPr txBox="1">
            <a:spLocks noGrp="1"/>
          </p:cNvSpPr>
          <p:nvPr>
            <p:ph type="body" idx="1"/>
          </p:nvPr>
        </p:nvSpPr>
        <p:spPr>
          <a:xfrm>
            <a:off x="472441" y="1661160"/>
            <a:ext cx="11148060" cy="4015740"/>
          </a:xfrm>
          <a:prstGeom prst="rect">
            <a:avLst/>
          </a:prstGeom>
          <a:noFill/>
          <a:ln>
            <a:noFill/>
          </a:ln>
        </p:spPr>
        <p:txBody>
          <a:bodyPr spcFirstLastPara="1" wrap="square" lIns="0" tIns="0" rIns="0" bIns="0" anchor="t" anchorCtr="0">
            <a:noAutofit/>
          </a:bodyPr>
          <a:lstStyle>
            <a:lvl1pPr marL="457200" marR="0" lvl="0" indent="-406400" algn="l" rtl="0">
              <a:lnSpc>
                <a:spcPct val="90000"/>
              </a:lnSpc>
              <a:spcBef>
                <a:spcPts val="1000"/>
              </a:spcBef>
              <a:spcAft>
                <a:spcPts val="0"/>
              </a:spcAft>
              <a:buClr>
                <a:schemeClr val="accent6"/>
              </a:buClr>
              <a:buSzPts val="2800"/>
              <a:buFont typeface="Arial"/>
              <a:buChar char="•"/>
              <a:defRPr sz="2800" b="0" i="0" u="none" strike="noStrike" cap="none">
                <a:solidFill>
                  <a:schemeClr val="accent6"/>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accent6"/>
              </a:buClr>
              <a:buSzPts val="2400"/>
              <a:buFont typeface="Arial"/>
              <a:buChar char="•"/>
              <a:defRPr sz="2400" b="0" i="0" u="none" strike="noStrike" cap="none">
                <a:solidFill>
                  <a:schemeClr val="accent6"/>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accent6"/>
              </a:buClr>
              <a:buSzPts val="2000"/>
              <a:buFont typeface="Arial"/>
              <a:buChar char="•"/>
              <a:defRPr sz="2000" b="0" i="0" u="none" strike="noStrike" cap="none">
                <a:solidFill>
                  <a:schemeClr val="accent6"/>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accent6"/>
              </a:buClr>
              <a:buSzPts val="1800"/>
              <a:buFont typeface="Arial"/>
              <a:buChar char="•"/>
              <a:defRPr sz="1800" b="0" i="0" u="none" strike="noStrike" cap="none">
                <a:solidFill>
                  <a:schemeClr val="accent6"/>
                </a:solidFill>
                <a:latin typeface="Open Sans"/>
                <a:ea typeface="Open Sans"/>
                <a:cs typeface="Open Sans"/>
                <a:sym typeface="Open Sans"/>
              </a:defRPr>
            </a:lvl4pPr>
            <a:lvl5pPr marL="2286000" marR="0" lvl="4" indent="-330200" algn="l" rtl="0">
              <a:lnSpc>
                <a:spcPct val="90000"/>
              </a:lnSpc>
              <a:spcBef>
                <a:spcPts val="500"/>
              </a:spcBef>
              <a:spcAft>
                <a:spcPts val="0"/>
              </a:spcAft>
              <a:buClr>
                <a:schemeClr val="accent6"/>
              </a:buClr>
              <a:buSzPts val="1600"/>
              <a:buFont typeface="Arial"/>
              <a:buChar char="•"/>
              <a:defRPr sz="1600" b="0" i="0" u="none" strike="noStrike" cap="none">
                <a:solidFill>
                  <a:schemeClr val="accent6"/>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 name="Google Shape;39;p23"/>
          <p:cNvSpPr txBox="1">
            <a:spLocks noGrp="1"/>
          </p:cNvSpPr>
          <p:nvPr>
            <p:ph type="body" idx="2"/>
          </p:nvPr>
        </p:nvSpPr>
        <p:spPr>
          <a:xfrm>
            <a:off x="472439" y="6261100"/>
            <a:ext cx="9654541" cy="365125"/>
          </a:xfrm>
          <a:prstGeom prst="rect">
            <a:avLst/>
          </a:prstGeom>
          <a:noFill/>
          <a:ln>
            <a:noFill/>
          </a:ln>
        </p:spPr>
        <p:txBody>
          <a:bodyPr spcFirstLastPara="1" wrap="square" lIns="0" tIns="0" rIns="0" bIns="0" anchor="ctr" anchorCtr="0">
            <a:noAutofit/>
          </a:bodyPr>
          <a:lstStyle>
            <a:lvl1pPr marL="457200" marR="0" lvl="0" indent="-228600" algn="r" rtl="0">
              <a:lnSpc>
                <a:spcPct val="90000"/>
              </a:lnSpc>
              <a:spcBef>
                <a:spcPts val="1000"/>
              </a:spcBef>
              <a:spcAft>
                <a:spcPts val="0"/>
              </a:spcAft>
              <a:buClr>
                <a:schemeClr val="accent6"/>
              </a:buClr>
              <a:buSzPts val="1400"/>
              <a:buFont typeface="Arial"/>
              <a:buNone/>
              <a:defRPr sz="1400" b="0" i="0" u="none" strike="noStrike" cap="none">
                <a:solidFill>
                  <a:schemeClr val="accent6"/>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Blue Curve Bottom">
  <p:cSld name="1_Blue Curve Bottom">
    <p:bg>
      <p:bgPr>
        <a:blipFill>
          <a:blip r:embed="rId2">
            <a:alphaModFix/>
          </a:blip>
          <a:stretch>
            <a:fillRect/>
          </a:stretch>
        </a:blipFill>
        <a:effectLst/>
      </p:bgPr>
    </p:bg>
    <p:spTree>
      <p:nvGrpSpPr>
        <p:cNvPr id="1" name="Shape 40"/>
        <p:cNvGrpSpPr/>
        <p:nvPr/>
      </p:nvGrpSpPr>
      <p:grpSpPr>
        <a:xfrm>
          <a:off x="0" y="0"/>
          <a:ext cx="0" cy="0"/>
          <a:chOff x="0" y="0"/>
          <a:chExt cx="0" cy="0"/>
        </a:xfrm>
      </p:grpSpPr>
      <p:sp>
        <p:nvSpPr>
          <p:cNvPr id="41" name="Google Shape;41;p28"/>
          <p:cNvSpPr txBox="1">
            <a:spLocks noGrp="1"/>
          </p:cNvSpPr>
          <p:nvPr>
            <p:ph type="body" idx="1"/>
          </p:nvPr>
        </p:nvSpPr>
        <p:spPr>
          <a:xfrm>
            <a:off x="472439" y="6261100"/>
            <a:ext cx="9654541" cy="365125"/>
          </a:xfrm>
          <a:prstGeom prst="rect">
            <a:avLst/>
          </a:prstGeom>
          <a:noFill/>
          <a:ln>
            <a:noFill/>
          </a:ln>
        </p:spPr>
        <p:txBody>
          <a:bodyPr spcFirstLastPara="1" wrap="square" lIns="0" tIns="0" rIns="0" bIns="0" anchor="ctr" anchorCtr="0">
            <a:noAutofit/>
          </a:bodyPr>
          <a:lstStyle>
            <a:lvl1pPr marL="457200" marR="0" lvl="0" indent="-228600" algn="r"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Google Shape;42;p28"/>
          <p:cNvSpPr txBox="1"/>
          <p:nvPr/>
        </p:nvSpPr>
        <p:spPr>
          <a:xfrm>
            <a:off x="10126980" y="6313988"/>
            <a:ext cx="1440047" cy="215444"/>
          </a:xfrm>
          <a:prstGeom prst="rect">
            <a:avLst/>
          </a:prstGeom>
          <a:noFill/>
          <a:ln>
            <a:noFill/>
          </a:ln>
        </p:spPr>
        <p:txBody>
          <a:bodyPr spcFirstLastPara="1" wrap="square" lIns="0" tIns="0" rIns="0" bIns="0" anchor="ctr" anchorCtr="0">
            <a:spAutoFit/>
          </a:bodyPr>
          <a:lstStyle/>
          <a:p>
            <a:pPr marL="0" marR="0" lvl="0" indent="0" algn="r" rtl="0">
              <a:spcBef>
                <a:spcPts val="0"/>
              </a:spcBef>
              <a:spcAft>
                <a:spcPts val="0"/>
              </a:spcAft>
              <a:buNone/>
            </a:pPr>
            <a:r>
              <a:rPr lang="en-US" sz="1400">
                <a:solidFill>
                  <a:schemeClr val="dk2"/>
                </a:solidFill>
                <a:latin typeface="Open Sans"/>
                <a:ea typeface="Open Sans"/>
                <a:cs typeface="Open Sans"/>
                <a:sym typeface="Open Sans"/>
              </a:rPr>
              <a:t>|</a:t>
            </a:r>
            <a:r>
              <a:rPr lang="en-US" sz="1400">
                <a:solidFill>
                  <a:schemeClr val="lt1"/>
                </a:solidFill>
                <a:latin typeface="Open Sans Light"/>
                <a:ea typeface="Open Sans Light"/>
                <a:cs typeface="Open Sans Light"/>
                <a:sym typeface="Open Sans Light"/>
              </a:rPr>
              <a:t> www.research4life.org</a:t>
            </a:r>
            <a:endParaRPr/>
          </a:p>
        </p:txBody>
      </p:sp>
      <p:sp>
        <p:nvSpPr>
          <p:cNvPr id="43" name="Google Shape;43;p28"/>
          <p:cNvSpPr txBox="1">
            <a:spLocks noGrp="1"/>
          </p:cNvSpPr>
          <p:nvPr>
            <p:ph type="title"/>
          </p:nvPr>
        </p:nvSpPr>
        <p:spPr>
          <a:xfrm>
            <a:off x="472440" y="441325"/>
            <a:ext cx="11148060" cy="861695"/>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accent1"/>
              </a:buClr>
              <a:buSzPts val="4800"/>
              <a:buFont typeface="Open Sans"/>
              <a:buNone/>
              <a:defRPr sz="4800" b="0" i="0" u="none" strike="noStrike" cap="none">
                <a:solidFill>
                  <a:schemeClr val="accent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Google Shape;44;p28"/>
          <p:cNvSpPr txBox="1">
            <a:spLocks noGrp="1"/>
          </p:cNvSpPr>
          <p:nvPr>
            <p:ph type="body" idx="2"/>
          </p:nvPr>
        </p:nvSpPr>
        <p:spPr>
          <a:xfrm>
            <a:off x="472440" y="1669018"/>
            <a:ext cx="5486400" cy="3988070"/>
          </a:xfrm>
          <a:prstGeom prst="rect">
            <a:avLst/>
          </a:prstGeom>
          <a:noFill/>
          <a:ln>
            <a:noFill/>
          </a:ln>
        </p:spPr>
        <p:txBody>
          <a:bodyPr spcFirstLastPara="1" wrap="square" lIns="0" tIns="0" rIns="0" bIns="0" anchor="t" anchorCtr="0">
            <a:normAutofit/>
          </a:bodyPr>
          <a:lstStyle>
            <a:lvl1pPr marL="457200" marR="0" lvl="0" indent="-406400" algn="l" rtl="0">
              <a:lnSpc>
                <a:spcPct val="90000"/>
              </a:lnSpc>
              <a:spcBef>
                <a:spcPts val="1000"/>
              </a:spcBef>
              <a:spcAft>
                <a:spcPts val="0"/>
              </a:spcAft>
              <a:buClr>
                <a:schemeClr val="accent6"/>
              </a:buClr>
              <a:buSzPts val="2800"/>
              <a:buFont typeface="Arial"/>
              <a:buChar char="•"/>
              <a:defRPr sz="2800" b="0" i="0" u="none" strike="noStrike" cap="none">
                <a:solidFill>
                  <a:schemeClr val="accent6"/>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accent6"/>
              </a:buClr>
              <a:buSzPts val="2400"/>
              <a:buFont typeface="Arial"/>
              <a:buChar char="•"/>
              <a:defRPr sz="2400" b="0" i="0" u="none" strike="noStrike" cap="none">
                <a:solidFill>
                  <a:schemeClr val="accent6"/>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accent6"/>
              </a:buClr>
              <a:buSzPts val="2000"/>
              <a:buFont typeface="Arial"/>
              <a:buChar char="•"/>
              <a:defRPr sz="2000" b="0" i="0" u="none" strike="noStrike" cap="none">
                <a:solidFill>
                  <a:schemeClr val="accent6"/>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accent6"/>
              </a:buClr>
              <a:buSzPts val="1800"/>
              <a:buFont typeface="Arial"/>
              <a:buChar char="•"/>
              <a:defRPr sz="1800" b="0" i="0" u="none" strike="noStrike" cap="none">
                <a:solidFill>
                  <a:schemeClr val="accent6"/>
                </a:solidFill>
                <a:latin typeface="Open Sans"/>
                <a:ea typeface="Open Sans"/>
                <a:cs typeface="Open Sans"/>
                <a:sym typeface="Open Sans"/>
              </a:defRPr>
            </a:lvl4pPr>
            <a:lvl5pPr marL="2286000" marR="0" lvl="4" indent="-330200" algn="l" rtl="0">
              <a:lnSpc>
                <a:spcPct val="90000"/>
              </a:lnSpc>
              <a:spcBef>
                <a:spcPts val="500"/>
              </a:spcBef>
              <a:spcAft>
                <a:spcPts val="0"/>
              </a:spcAft>
              <a:buClr>
                <a:schemeClr val="accent6"/>
              </a:buClr>
              <a:buSzPts val="1600"/>
              <a:buFont typeface="Arial"/>
              <a:buChar char="•"/>
              <a:defRPr sz="1600" b="0" i="0" u="none" strike="noStrike" cap="none">
                <a:solidFill>
                  <a:schemeClr val="accent6"/>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 name="Google Shape;45;p28"/>
          <p:cNvSpPr txBox="1">
            <a:spLocks noGrp="1"/>
          </p:cNvSpPr>
          <p:nvPr>
            <p:ph type="body" idx="3"/>
          </p:nvPr>
        </p:nvSpPr>
        <p:spPr>
          <a:xfrm>
            <a:off x="6233162" y="1669018"/>
            <a:ext cx="5486400" cy="3988070"/>
          </a:xfrm>
          <a:prstGeom prst="rect">
            <a:avLst/>
          </a:prstGeom>
          <a:noFill/>
          <a:ln>
            <a:noFill/>
          </a:ln>
        </p:spPr>
        <p:txBody>
          <a:bodyPr spcFirstLastPara="1" wrap="square" lIns="0" tIns="0" rIns="0" bIns="0" anchor="t" anchorCtr="0">
            <a:noAutofit/>
          </a:bodyPr>
          <a:lstStyle>
            <a:lvl1pPr marL="457200" marR="0" lvl="0" indent="-406400" algn="l" rtl="0">
              <a:lnSpc>
                <a:spcPct val="90000"/>
              </a:lnSpc>
              <a:spcBef>
                <a:spcPts val="1000"/>
              </a:spcBef>
              <a:spcAft>
                <a:spcPts val="0"/>
              </a:spcAft>
              <a:buClr>
                <a:schemeClr val="accent6"/>
              </a:buClr>
              <a:buSzPts val="2800"/>
              <a:buFont typeface="Arial"/>
              <a:buChar char="•"/>
              <a:defRPr sz="2800" b="0" i="0" u="none" strike="noStrike" cap="none">
                <a:solidFill>
                  <a:schemeClr val="accent6"/>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accent6"/>
              </a:buClr>
              <a:buSzPts val="2400"/>
              <a:buFont typeface="Arial"/>
              <a:buChar char="•"/>
              <a:defRPr sz="2400" b="0" i="0" u="none" strike="noStrike" cap="none">
                <a:solidFill>
                  <a:schemeClr val="accent6"/>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accent6"/>
              </a:buClr>
              <a:buSzPts val="2000"/>
              <a:buFont typeface="Arial"/>
              <a:buChar char="•"/>
              <a:defRPr sz="2000" b="0" i="0" u="none" strike="noStrike" cap="none">
                <a:solidFill>
                  <a:schemeClr val="accent6"/>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accent6"/>
              </a:buClr>
              <a:buSzPts val="1800"/>
              <a:buFont typeface="Arial"/>
              <a:buChar char="•"/>
              <a:defRPr sz="1800" b="0" i="0" u="none" strike="noStrike" cap="none">
                <a:solidFill>
                  <a:schemeClr val="accent6"/>
                </a:solidFill>
                <a:latin typeface="Open Sans"/>
                <a:ea typeface="Open Sans"/>
                <a:cs typeface="Open Sans"/>
                <a:sym typeface="Open Sans"/>
              </a:defRPr>
            </a:lvl4pPr>
            <a:lvl5pPr marL="2286000" marR="0" lvl="4" indent="-330200" algn="l" rtl="0">
              <a:lnSpc>
                <a:spcPct val="90000"/>
              </a:lnSpc>
              <a:spcBef>
                <a:spcPts val="500"/>
              </a:spcBef>
              <a:spcAft>
                <a:spcPts val="0"/>
              </a:spcAft>
              <a:buClr>
                <a:schemeClr val="accent6"/>
              </a:buClr>
              <a:buSzPts val="1600"/>
              <a:buFont typeface="Arial"/>
              <a:buChar char="•"/>
              <a:defRPr sz="1600" b="0" i="0" u="none" strike="noStrike" cap="none">
                <a:solidFill>
                  <a:schemeClr val="accent6"/>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Yellow Curve Bottom">
  <p:cSld name="Yellow Curve Bottom">
    <p:bg>
      <p:bgPr>
        <a:solidFill>
          <a:srgbClr val="FFFFFF"/>
        </a:solidFill>
        <a:effectLst/>
      </p:bgPr>
    </p:bg>
    <p:spTree>
      <p:nvGrpSpPr>
        <p:cNvPr id="1" name="Shape 46"/>
        <p:cNvGrpSpPr/>
        <p:nvPr/>
      </p:nvGrpSpPr>
      <p:grpSpPr>
        <a:xfrm>
          <a:off x="0" y="0"/>
          <a:ext cx="0" cy="0"/>
          <a:chOff x="0" y="0"/>
          <a:chExt cx="0" cy="0"/>
        </a:xfrm>
      </p:grpSpPr>
      <p:sp>
        <p:nvSpPr>
          <p:cNvPr id="47" name="Google Shape;47;p38"/>
          <p:cNvSpPr txBox="1"/>
          <p:nvPr/>
        </p:nvSpPr>
        <p:spPr>
          <a:xfrm>
            <a:off x="10126980" y="6313988"/>
            <a:ext cx="1440047" cy="215444"/>
          </a:xfrm>
          <a:prstGeom prst="rect">
            <a:avLst/>
          </a:prstGeom>
          <a:noFill/>
          <a:ln>
            <a:noFill/>
          </a:ln>
        </p:spPr>
        <p:txBody>
          <a:bodyPr spcFirstLastPara="1" wrap="square" lIns="0" tIns="0" rIns="0" bIns="0" anchor="ctr" anchorCtr="0">
            <a:spAutoFit/>
          </a:bodyPr>
          <a:lstStyle/>
          <a:p>
            <a:pPr marL="0" marR="0" lvl="0" indent="0" algn="r" rtl="0">
              <a:spcBef>
                <a:spcPts val="0"/>
              </a:spcBef>
              <a:spcAft>
                <a:spcPts val="0"/>
              </a:spcAft>
              <a:buNone/>
            </a:pPr>
            <a:r>
              <a:rPr lang="en-US" sz="1400">
                <a:solidFill>
                  <a:schemeClr val="accent6"/>
                </a:solidFill>
                <a:latin typeface="Open Sans"/>
                <a:ea typeface="Open Sans"/>
                <a:cs typeface="Open Sans"/>
                <a:sym typeface="Open Sans"/>
              </a:rPr>
              <a:t>|</a:t>
            </a:r>
            <a:r>
              <a:rPr lang="en-US" sz="1400">
                <a:solidFill>
                  <a:schemeClr val="accent6"/>
                </a:solidFill>
                <a:latin typeface="Open Sans Light"/>
                <a:ea typeface="Open Sans Light"/>
                <a:cs typeface="Open Sans Light"/>
                <a:sym typeface="Open Sans Light"/>
              </a:rPr>
              <a:t> www.research4life.org</a:t>
            </a:r>
            <a:endParaRPr/>
          </a:p>
        </p:txBody>
      </p:sp>
      <p:sp>
        <p:nvSpPr>
          <p:cNvPr id="48" name="Google Shape;48;p38"/>
          <p:cNvSpPr txBox="1">
            <a:spLocks noGrp="1"/>
          </p:cNvSpPr>
          <p:nvPr>
            <p:ph type="title"/>
          </p:nvPr>
        </p:nvSpPr>
        <p:spPr>
          <a:xfrm>
            <a:off x="472440" y="441325"/>
            <a:ext cx="11148060" cy="861695"/>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accent1"/>
              </a:buClr>
              <a:buSzPts val="4800"/>
              <a:buFont typeface="Open Sans"/>
              <a:buNone/>
              <a:defRPr sz="4800" b="0" i="0" u="none" strike="noStrike" cap="none">
                <a:solidFill>
                  <a:schemeClr val="accent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 name="Google Shape;49;p38"/>
          <p:cNvSpPr txBox="1">
            <a:spLocks noGrp="1"/>
          </p:cNvSpPr>
          <p:nvPr>
            <p:ph type="body" idx="1"/>
          </p:nvPr>
        </p:nvSpPr>
        <p:spPr>
          <a:xfrm>
            <a:off x="472441" y="1661160"/>
            <a:ext cx="11148060" cy="4015740"/>
          </a:xfrm>
          <a:prstGeom prst="rect">
            <a:avLst/>
          </a:prstGeom>
          <a:noFill/>
          <a:ln>
            <a:noFill/>
          </a:ln>
        </p:spPr>
        <p:txBody>
          <a:bodyPr spcFirstLastPara="1" wrap="square" lIns="0" tIns="0" rIns="0" bIns="0" anchor="t" anchorCtr="0">
            <a:noAutofit/>
          </a:bodyPr>
          <a:lstStyle>
            <a:lvl1pPr marL="457200" marR="0" lvl="0" indent="-406400" algn="l" rtl="0">
              <a:lnSpc>
                <a:spcPct val="90000"/>
              </a:lnSpc>
              <a:spcBef>
                <a:spcPts val="1000"/>
              </a:spcBef>
              <a:spcAft>
                <a:spcPts val="0"/>
              </a:spcAft>
              <a:buClr>
                <a:schemeClr val="accent6"/>
              </a:buClr>
              <a:buSzPts val="2800"/>
              <a:buFont typeface="Arial"/>
              <a:buChar char="•"/>
              <a:defRPr sz="2800" b="0" i="0" u="none" strike="noStrike" cap="none">
                <a:solidFill>
                  <a:schemeClr val="accent6"/>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accent6"/>
              </a:buClr>
              <a:buSzPts val="2400"/>
              <a:buFont typeface="Arial"/>
              <a:buChar char="•"/>
              <a:defRPr sz="2400" b="0" i="0" u="none" strike="noStrike" cap="none">
                <a:solidFill>
                  <a:schemeClr val="accent6"/>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accent6"/>
              </a:buClr>
              <a:buSzPts val="2000"/>
              <a:buFont typeface="Arial"/>
              <a:buChar char="•"/>
              <a:defRPr sz="2000" b="0" i="0" u="none" strike="noStrike" cap="none">
                <a:solidFill>
                  <a:schemeClr val="accent6"/>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accent6"/>
              </a:buClr>
              <a:buSzPts val="1800"/>
              <a:buFont typeface="Arial"/>
              <a:buChar char="•"/>
              <a:defRPr sz="1800" b="0" i="0" u="none" strike="noStrike" cap="none">
                <a:solidFill>
                  <a:schemeClr val="accent6"/>
                </a:solidFill>
                <a:latin typeface="Open Sans"/>
                <a:ea typeface="Open Sans"/>
                <a:cs typeface="Open Sans"/>
                <a:sym typeface="Open Sans"/>
              </a:defRPr>
            </a:lvl4pPr>
            <a:lvl5pPr marL="2286000" marR="0" lvl="4" indent="-330200" algn="l" rtl="0">
              <a:lnSpc>
                <a:spcPct val="90000"/>
              </a:lnSpc>
              <a:spcBef>
                <a:spcPts val="500"/>
              </a:spcBef>
              <a:spcAft>
                <a:spcPts val="0"/>
              </a:spcAft>
              <a:buClr>
                <a:schemeClr val="accent6"/>
              </a:buClr>
              <a:buSzPts val="1600"/>
              <a:buFont typeface="Arial"/>
              <a:buChar char="•"/>
              <a:defRPr sz="1600" b="0" i="0" u="none" strike="noStrike" cap="none">
                <a:solidFill>
                  <a:schemeClr val="accent6"/>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38"/>
          <p:cNvSpPr txBox="1">
            <a:spLocks noGrp="1"/>
          </p:cNvSpPr>
          <p:nvPr>
            <p:ph type="body" idx="2"/>
          </p:nvPr>
        </p:nvSpPr>
        <p:spPr>
          <a:xfrm>
            <a:off x="472439" y="6261100"/>
            <a:ext cx="9654541" cy="365125"/>
          </a:xfrm>
          <a:prstGeom prst="rect">
            <a:avLst/>
          </a:prstGeom>
          <a:noFill/>
          <a:ln>
            <a:noFill/>
          </a:ln>
        </p:spPr>
        <p:txBody>
          <a:bodyPr spcFirstLastPara="1" wrap="square" lIns="0" tIns="0" rIns="0" bIns="0" anchor="ctr" anchorCtr="0">
            <a:noAutofit/>
          </a:bodyPr>
          <a:lstStyle>
            <a:lvl1pPr marL="457200" marR="0" lvl="0" indent="-228600" algn="r" rtl="0">
              <a:lnSpc>
                <a:spcPct val="90000"/>
              </a:lnSpc>
              <a:spcBef>
                <a:spcPts val="1000"/>
              </a:spcBef>
              <a:spcAft>
                <a:spcPts val="0"/>
              </a:spcAft>
              <a:buClr>
                <a:schemeClr val="accent6"/>
              </a:buClr>
              <a:buSzPts val="1400"/>
              <a:buFont typeface="Arial"/>
              <a:buNone/>
              <a:defRPr sz="1400" b="0" i="0" u="none" strike="noStrike" cap="none">
                <a:solidFill>
                  <a:schemeClr val="accent6"/>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Yellow Curve Bottom">
  <p:cSld name="1_Yellow Curve Bottom">
    <p:bg>
      <p:bgPr>
        <a:solidFill>
          <a:srgbClr val="FFFFFF"/>
        </a:solidFill>
        <a:effectLst/>
      </p:bgPr>
    </p:bg>
    <p:spTree>
      <p:nvGrpSpPr>
        <p:cNvPr id="1" name="Shape 51"/>
        <p:cNvGrpSpPr/>
        <p:nvPr/>
      </p:nvGrpSpPr>
      <p:grpSpPr>
        <a:xfrm>
          <a:off x="0" y="0"/>
          <a:ext cx="0" cy="0"/>
          <a:chOff x="0" y="0"/>
          <a:chExt cx="0" cy="0"/>
        </a:xfrm>
      </p:grpSpPr>
      <p:sp>
        <p:nvSpPr>
          <p:cNvPr id="52" name="Google Shape;52;p39"/>
          <p:cNvSpPr txBox="1"/>
          <p:nvPr/>
        </p:nvSpPr>
        <p:spPr>
          <a:xfrm>
            <a:off x="10126980" y="6313988"/>
            <a:ext cx="1440047" cy="215444"/>
          </a:xfrm>
          <a:prstGeom prst="rect">
            <a:avLst/>
          </a:prstGeom>
          <a:noFill/>
          <a:ln>
            <a:noFill/>
          </a:ln>
        </p:spPr>
        <p:txBody>
          <a:bodyPr spcFirstLastPara="1" wrap="square" lIns="0" tIns="0" rIns="0" bIns="0" anchor="ctr" anchorCtr="0">
            <a:spAutoFit/>
          </a:bodyPr>
          <a:lstStyle/>
          <a:p>
            <a:pPr marL="0" marR="0" lvl="0" indent="0" algn="r" rtl="0">
              <a:spcBef>
                <a:spcPts val="0"/>
              </a:spcBef>
              <a:spcAft>
                <a:spcPts val="0"/>
              </a:spcAft>
              <a:buNone/>
            </a:pPr>
            <a:r>
              <a:rPr lang="en-US" sz="1400">
                <a:solidFill>
                  <a:schemeClr val="accent6"/>
                </a:solidFill>
                <a:latin typeface="Open Sans"/>
                <a:ea typeface="Open Sans"/>
                <a:cs typeface="Open Sans"/>
                <a:sym typeface="Open Sans"/>
              </a:rPr>
              <a:t>|</a:t>
            </a:r>
            <a:r>
              <a:rPr lang="en-US" sz="1400">
                <a:solidFill>
                  <a:schemeClr val="accent6"/>
                </a:solidFill>
                <a:latin typeface="Open Sans Light"/>
                <a:ea typeface="Open Sans Light"/>
                <a:cs typeface="Open Sans Light"/>
                <a:sym typeface="Open Sans Light"/>
              </a:rPr>
              <a:t> www.research4life.org</a:t>
            </a:r>
            <a:endParaRPr/>
          </a:p>
        </p:txBody>
      </p:sp>
      <p:sp>
        <p:nvSpPr>
          <p:cNvPr id="53" name="Google Shape;53;p39"/>
          <p:cNvSpPr txBox="1">
            <a:spLocks noGrp="1"/>
          </p:cNvSpPr>
          <p:nvPr>
            <p:ph type="title"/>
          </p:nvPr>
        </p:nvSpPr>
        <p:spPr>
          <a:xfrm>
            <a:off x="472440" y="441325"/>
            <a:ext cx="11148060" cy="861695"/>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accent1"/>
              </a:buClr>
              <a:buSzPts val="4800"/>
              <a:buFont typeface="Open Sans"/>
              <a:buNone/>
              <a:defRPr sz="4800" b="0" i="0" u="none" strike="noStrike" cap="none">
                <a:solidFill>
                  <a:schemeClr val="accent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4" name="Google Shape;54;p39"/>
          <p:cNvSpPr txBox="1">
            <a:spLocks noGrp="1"/>
          </p:cNvSpPr>
          <p:nvPr>
            <p:ph type="body" idx="1"/>
          </p:nvPr>
        </p:nvSpPr>
        <p:spPr>
          <a:xfrm>
            <a:off x="472440" y="1669018"/>
            <a:ext cx="5486400" cy="3988070"/>
          </a:xfrm>
          <a:prstGeom prst="rect">
            <a:avLst/>
          </a:prstGeom>
          <a:noFill/>
          <a:ln>
            <a:noFill/>
          </a:ln>
        </p:spPr>
        <p:txBody>
          <a:bodyPr spcFirstLastPara="1" wrap="square" lIns="0" tIns="0" rIns="0" bIns="0" anchor="t" anchorCtr="0">
            <a:normAutofit/>
          </a:bodyPr>
          <a:lstStyle>
            <a:lvl1pPr marL="457200" marR="0" lvl="0" indent="-406400" algn="l" rtl="0">
              <a:lnSpc>
                <a:spcPct val="90000"/>
              </a:lnSpc>
              <a:spcBef>
                <a:spcPts val="1000"/>
              </a:spcBef>
              <a:spcAft>
                <a:spcPts val="0"/>
              </a:spcAft>
              <a:buClr>
                <a:schemeClr val="accent6"/>
              </a:buClr>
              <a:buSzPts val="2800"/>
              <a:buFont typeface="Arial"/>
              <a:buChar char="•"/>
              <a:defRPr sz="2800" b="0" i="0" u="none" strike="noStrike" cap="none">
                <a:solidFill>
                  <a:schemeClr val="accent6"/>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accent6"/>
              </a:buClr>
              <a:buSzPts val="2400"/>
              <a:buFont typeface="Arial"/>
              <a:buChar char="•"/>
              <a:defRPr sz="2400" b="0" i="0" u="none" strike="noStrike" cap="none">
                <a:solidFill>
                  <a:schemeClr val="accent6"/>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accent6"/>
              </a:buClr>
              <a:buSzPts val="2000"/>
              <a:buFont typeface="Arial"/>
              <a:buChar char="•"/>
              <a:defRPr sz="2000" b="0" i="0" u="none" strike="noStrike" cap="none">
                <a:solidFill>
                  <a:schemeClr val="accent6"/>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accent6"/>
              </a:buClr>
              <a:buSzPts val="1800"/>
              <a:buFont typeface="Arial"/>
              <a:buChar char="•"/>
              <a:defRPr sz="1800" b="0" i="0" u="none" strike="noStrike" cap="none">
                <a:solidFill>
                  <a:schemeClr val="accent6"/>
                </a:solidFill>
                <a:latin typeface="Open Sans"/>
                <a:ea typeface="Open Sans"/>
                <a:cs typeface="Open Sans"/>
                <a:sym typeface="Open Sans"/>
              </a:defRPr>
            </a:lvl4pPr>
            <a:lvl5pPr marL="2286000" marR="0" lvl="4" indent="-330200" algn="l" rtl="0">
              <a:lnSpc>
                <a:spcPct val="90000"/>
              </a:lnSpc>
              <a:spcBef>
                <a:spcPts val="500"/>
              </a:spcBef>
              <a:spcAft>
                <a:spcPts val="0"/>
              </a:spcAft>
              <a:buClr>
                <a:schemeClr val="accent6"/>
              </a:buClr>
              <a:buSzPts val="1600"/>
              <a:buFont typeface="Arial"/>
              <a:buChar char="•"/>
              <a:defRPr sz="1600" b="0" i="0" u="none" strike="noStrike" cap="none">
                <a:solidFill>
                  <a:schemeClr val="accent6"/>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 name="Google Shape;55;p39"/>
          <p:cNvSpPr txBox="1">
            <a:spLocks noGrp="1"/>
          </p:cNvSpPr>
          <p:nvPr>
            <p:ph type="body" idx="2"/>
          </p:nvPr>
        </p:nvSpPr>
        <p:spPr>
          <a:xfrm>
            <a:off x="6233162" y="1669018"/>
            <a:ext cx="5486400" cy="3988070"/>
          </a:xfrm>
          <a:prstGeom prst="rect">
            <a:avLst/>
          </a:prstGeom>
          <a:noFill/>
          <a:ln>
            <a:noFill/>
          </a:ln>
        </p:spPr>
        <p:txBody>
          <a:bodyPr spcFirstLastPara="1" wrap="square" lIns="0" tIns="0" rIns="0" bIns="0" anchor="t" anchorCtr="0">
            <a:noAutofit/>
          </a:bodyPr>
          <a:lstStyle>
            <a:lvl1pPr marL="457200" marR="0" lvl="0" indent="-406400" algn="l" rtl="0">
              <a:lnSpc>
                <a:spcPct val="90000"/>
              </a:lnSpc>
              <a:spcBef>
                <a:spcPts val="1000"/>
              </a:spcBef>
              <a:spcAft>
                <a:spcPts val="0"/>
              </a:spcAft>
              <a:buClr>
                <a:schemeClr val="accent6"/>
              </a:buClr>
              <a:buSzPts val="2800"/>
              <a:buFont typeface="Arial"/>
              <a:buChar char="•"/>
              <a:defRPr sz="2800" b="0" i="0" u="none" strike="noStrike" cap="none">
                <a:solidFill>
                  <a:schemeClr val="accent6"/>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accent6"/>
              </a:buClr>
              <a:buSzPts val="2400"/>
              <a:buFont typeface="Arial"/>
              <a:buChar char="•"/>
              <a:defRPr sz="2400" b="0" i="0" u="none" strike="noStrike" cap="none">
                <a:solidFill>
                  <a:schemeClr val="accent6"/>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accent6"/>
              </a:buClr>
              <a:buSzPts val="2000"/>
              <a:buFont typeface="Arial"/>
              <a:buChar char="•"/>
              <a:defRPr sz="2000" b="0" i="0" u="none" strike="noStrike" cap="none">
                <a:solidFill>
                  <a:schemeClr val="accent6"/>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accent6"/>
              </a:buClr>
              <a:buSzPts val="1800"/>
              <a:buFont typeface="Arial"/>
              <a:buChar char="•"/>
              <a:defRPr sz="1800" b="0" i="0" u="none" strike="noStrike" cap="none">
                <a:solidFill>
                  <a:schemeClr val="accent6"/>
                </a:solidFill>
                <a:latin typeface="Open Sans"/>
                <a:ea typeface="Open Sans"/>
                <a:cs typeface="Open Sans"/>
                <a:sym typeface="Open Sans"/>
              </a:defRPr>
            </a:lvl4pPr>
            <a:lvl5pPr marL="2286000" marR="0" lvl="4" indent="-330200" algn="l" rtl="0">
              <a:lnSpc>
                <a:spcPct val="90000"/>
              </a:lnSpc>
              <a:spcBef>
                <a:spcPts val="500"/>
              </a:spcBef>
              <a:spcAft>
                <a:spcPts val="0"/>
              </a:spcAft>
              <a:buClr>
                <a:schemeClr val="accent6"/>
              </a:buClr>
              <a:buSzPts val="1600"/>
              <a:buFont typeface="Arial"/>
              <a:buChar char="•"/>
              <a:defRPr sz="1600" b="0" i="0" u="none" strike="noStrike" cap="none">
                <a:solidFill>
                  <a:schemeClr val="accent6"/>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 name="Google Shape;56;p39"/>
          <p:cNvSpPr txBox="1">
            <a:spLocks noGrp="1"/>
          </p:cNvSpPr>
          <p:nvPr>
            <p:ph type="body" idx="3"/>
          </p:nvPr>
        </p:nvSpPr>
        <p:spPr>
          <a:xfrm>
            <a:off x="472439" y="6261100"/>
            <a:ext cx="9654541" cy="365125"/>
          </a:xfrm>
          <a:prstGeom prst="rect">
            <a:avLst/>
          </a:prstGeom>
          <a:noFill/>
          <a:ln>
            <a:noFill/>
          </a:ln>
        </p:spPr>
        <p:txBody>
          <a:bodyPr spcFirstLastPara="1" wrap="square" lIns="0" tIns="0" rIns="0" bIns="0" anchor="ctr" anchorCtr="0">
            <a:noAutofit/>
          </a:bodyPr>
          <a:lstStyle>
            <a:lvl1pPr marL="457200" marR="0" lvl="0" indent="-228600" algn="r" rtl="0">
              <a:lnSpc>
                <a:spcPct val="90000"/>
              </a:lnSpc>
              <a:spcBef>
                <a:spcPts val="1000"/>
              </a:spcBef>
              <a:spcAft>
                <a:spcPts val="0"/>
              </a:spcAft>
              <a:buClr>
                <a:schemeClr val="accent6"/>
              </a:buClr>
              <a:buSzPts val="1400"/>
              <a:buFont typeface="Arial"/>
              <a:buNone/>
              <a:defRPr sz="1400" b="0" i="0" u="none" strike="noStrike" cap="none">
                <a:solidFill>
                  <a:schemeClr val="accent6"/>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RH Curve logo">
  <p:cSld name="RH Curve logo">
    <p:spTree>
      <p:nvGrpSpPr>
        <p:cNvPr id="1" name="Shape 57"/>
        <p:cNvGrpSpPr/>
        <p:nvPr/>
      </p:nvGrpSpPr>
      <p:grpSpPr>
        <a:xfrm>
          <a:off x="0" y="0"/>
          <a:ext cx="0" cy="0"/>
          <a:chOff x="0" y="0"/>
          <a:chExt cx="0" cy="0"/>
        </a:xfrm>
      </p:grpSpPr>
      <p:sp>
        <p:nvSpPr>
          <p:cNvPr id="58" name="Google Shape;58;p40"/>
          <p:cNvSpPr txBox="1">
            <a:spLocks noGrp="1"/>
          </p:cNvSpPr>
          <p:nvPr>
            <p:ph type="title"/>
          </p:nvPr>
        </p:nvSpPr>
        <p:spPr>
          <a:xfrm>
            <a:off x="472440" y="441325"/>
            <a:ext cx="8153400" cy="861695"/>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4800"/>
              <a:buFont typeface="Open Sans"/>
              <a:buNone/>
              <a:defRPr sz="48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9" name="Google Shape;59;p40"/>
          <p:cNvSpPr/>
          <p:nvPr/>
        </p:nvSpPr>
        <p:spPr>
          <a:xfrm>
            <a:off x="8475564" y="0"/>
            <a:ext cx="3716437" cy="1988820"/>
          </a:xfrm>
          <a:custGeom>
            <a:avLst/>
            <a:gdLst/>
            <a:ahLst/>
            <a:cxnLst/>
            <a:rect l="l" t="t" r="r" b="b"/>
            <a:pathLst>
              <a:path w="3716437" h="1988820" extrusionOk="0">
                <a:moveTo>
                  <a:pt x="0" y="0"/>
                </a:moveTo>
                <a:lnTo>
                  <a:pt x="3716437" y="0"/>
                </a:lnTo>
                <a:lnTo>
                  <a:pt x="3716437" y="1704546"/>
                </a:lnTo>
                <a:lnTo>
                  <a:pt x="3552692" y="1783426"/>
                </a:lnTo>
                <a:cubicBezTo>
                  <a:pt x="3239998" y="1915684"/>
                  <a:pt x="2896208" y="1988820"/>
                  <a:pt x="2535337" y="1988820"/>
                </a:cubicBezTo>
                <a:cubicBezTo>
                  <a:pt x="1362505" y="1988820"/>
                  <a:pt x="370101" y="1216322"/>
                  <a:pt x="39182" y="15238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 name="Google Shape;60;p40"/>
          <p:cNvSpPr txBox="1"/>
          <p:nvPr/>
        </p:nvSpPr>
        <p:spPr>
          <a:xfrm>
            <a:off x="10126980" y="6313988"/>
            <a:ext cx="1440047" cy="215444"/>
          </a:xfrm>
          <a:prstGeom prst="rect">
            <a:avLst/>
          </a:prstGeom>
          <a:noFill/>
          <a:ln>
            <a:noFill/>
          </a:ln>
        </p:spPr>
        <p:txBody>
          <a:bodyPr spcFirstLastPara="1" wrap="square" lIns="0" tIns="0" rIns="0" bIns="0" anchor="ctr" anchorCtr="0">
            <a:spAutoFit/>
          </a:bodyPr>
          <a:lstStyle/>
          <a:p>
            <a:pPr marL="0" marR="0" lvl="0" indent="0" algn="r" rtl="0">
              <a:spcBef>
                <a:spcPts val="0"/>
              </a:spcBef>
              <a:spcAft>
                <a:spcPts val="0"/>
              </a:spcAft>
              <a:buNone/>
            </a:pPr>
            <a:r>
              <a:rPr lang="en-US" sz="1400">
                <a:solidFill>
                  <a:schemeClr val="dk2"/>
                </a:solidFill>
                <a:latin typeface="Open Sans"/>
                <a:ea typeface="Open Sans"/>
                <a:cs typeface="Open Sans"/>
                <a:sym typeface="Open Sans"/>
              </a:rPr>
              <a:t>|</a:t>
            </a:r>
            <a:r>
              <a:rPr lang="en-US" sz="1400">
                <a:solidFill>
                  <a:schemeClr val="accent6"/>
                </a:solidFill>
                <a:latin typeface="Open Sans Light"/>
                <a:ea typeface="Open Sans Light"/>
                <a:cs typeface="Open Sans Light"/>
                <a:sym typeface="Open Sans Light"/>
              </a:rPr>
              <a:t> www.research4life.org</a:t>
            </a:r>
            <a:endParaRPr/>
          </a:p>
        </p:txBody>
      </p:sp>
      <p:sp>
        <p:nvSpPr>
          <p:cNvPr id="61" name="Google Shape;61;p40"/>
          <p:cNvSpPr txBox="1">
            <a:spLocks noGrp="1"/>
          </p:cNvSpPr>
          <p:nvPr>
            <p:ph type="body" idx="1"/>
          </p:nvPr>
        </p:nvSpPr>
        <p:spPr>
          <a:xfrm>
            <a:off x="472441" y="1661160"/>
            <a:ext cx="11148060" cy="4015740"/>
          </a:xfrm>
          <a:prstGeom prst="rect">
            <a:avLst/>
          </a:prstGeom>
          <a:noFill/>
          <a:ln>
            <a:noFill/>
          </a:ln>
        </p:spPr>
        <p:txBody>
          <a:bodyPr spcFirstLastPara="1" wrap="square" lIns="0" tIns="0" rIns="0" bIns="0" anchor="t" anchorCtr="0">
            <a:noAutofit/>
          </a:bodyPr>
          <a:lstStyle>
            <a:lvl1pPr marL="457200" marR="0" lvl="0" indent="-406400" algn="l" rtl="0">
              <a:lnSpc>
                <a:spcPct val="90000"/>
              </a:lnSpc>
              <a:spcBef>
                <a:spcPts val="1000"/>
              </a:spcBef>
              <a:spcAft>
                <a:spcPts val="0"/>
              </a:spcAft>
              <a:buClr>
                <a:schemeClr val="accent6"/>
              </a:buClr>
              <a:buSzPts val="2800"/>
              <a:buFont typeface="Arial"/>
              <a:buChar char="•"/>
              <a:defRPr sz="2800" b="0" i="0" u="none" strike="noStrike" cap="none">
                <a:solidFill>
                  <a:schemeClr val="accent6"/>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accent6"/>
              </a:buClr>
              <a:buSzPts val="2400"/>
              <a:buFont typeface="Arial"/>
              <a:buChar char="•"/>
              <a:defRPr sz="2400" b="0" i="0" u="none" strike="noStrike" cap="none">
                <a:solidFill>
                  <a:schemeClr val="accent6"/>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accent6"/>
              </a:buClr>
              <a:buSzPts val="2000"/>
              <a:buFont typeface="Arial"/>
              <a:buChar char="•"/>
              <a:defRPr sz="2000" b="0" i="0" u="none" strike="noStrike" cap="none">
                <a:solidFill>
                  <a:schemeClr val="accent6"/>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accent6"/>
              </a:buClr>
              <a:buSzPts val="1800"/>
              <a:buFont typeface="Arial"/>
              <a:buChar char="•"/>
              <a:defRPr sz="1800" b="0" i="0" u="none" strike="noStrike" cap="none">
                <a:solidFill>
                  <a:schemeClr val="accent6"/>
                </a:solidFill>
                <a:latin typeface="Open Sans"/>
                <a:ea typeface="Open Sans"/>
                <a:cs typeface="Open Sans"/>
                <a:sym typeface="Open Sans"/>
              </a:defRPr>
            </a:lvl4pPr>
            <a:lvl5pPr marL="2286000" marR="0" lvl="4" indent="-330200" algn="l" rtl="0">
              <a:lnSpc>
                <a:spcPct val="90000"/>
              </a:lnSpc>
              <a:spcBef>
                <a:spcPts val="500"/>
              </a:spcBef>
              <a:spcAft>
                <a:spcPts val="0"/>
              </a:spcAft>
              <a:buClr>
                <a:schemeClr val="accent6"/>
              </a:buClr>
              <a:buSzPts val="1600"/>
              <a:buFont typeface="Arial"/>
              <a:buChar char="•"/>
              <a:defRPr sz="1600" b="0" i="0" u="none" strike="noStrike" cap="none">
                <a:solidFill>
                  <a:schemeClr val="accent6"/>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62" name="Google Shape;62;p40"/>
          <p:cNvPicPr preferRelativeResize="0"/>
          <p:nvPr/>
        </p:nvPicPr>
        <p:blipFill rotWithShape="1">
          <a:blip r:embed="rId2">
            <a:alphaModFix/>
          </a:blip>
          <a:srcRect/>
          <a:stretch/>
        </p:blipFill>
        <p:spPr>
          <a:xfrm>
            <a:off x="9313333" y="446802"/>
            <a:ext cx="2322407" cy="736063"/>
          </a:xfrm>
          <a:prstGeom prst="rect">
            <a:avLst/>
          </a:prstGeom>
          <a:noFill/>
          <a:ln>
            <a:noFill/>
          </a:ln>
        </p:spPr>
      </p:pic>
      <p:sp>
        <p:nvSpPr>
          <p:cNvPr id="63" name="Google Shape;63;p40"/>
          <p:cNvSpPr txBox="1">
            <a:spLocks noGrp="1"/>
          </p:cNvSpPr>
          <p:nvPr>
            <p:ph type="body" idx="2"/>
          </p:nvPr>
        </p:nvSpPr>
        <p:spPr>
          <a:xfrm>
            <a:off x="472439" y="6261100"/>
            <a:ext cx="9654541" cy="365125"/>
          </a:xfrm>
          <a:prstGeom prst="rect">
            <a:avLst/>
          </a:prstGeom>
          <a:noFill/>
          <a:ln>
            <a:noFill/>
          </a:ln>
        </p:spPr>
        <p:txBody>
          <a:bodyPr spcFirstLastPara="1" wrap="square" lIns="0" tIns="0" rIns="0" bIns="0" anchor="ctr" anchorCtr="0">
            <a:noAutofit/>
          </a:bodyPr>
          <a:lstStyle>
            <a:lvl1pPr marL="457200" marR="0" lvl="0" indent="-228600" algn="r" rtl="0">
              <a:lnSpc>
                <a:spcPct val="90000"/>
              </a:lnSpc>
              <a:spcBef>
                <a:spcPts val="1000"/>
              </a:spcBef>
              <a:spcAft>
                <a:spcPts val="0"/>
              </a:spcAft>
              <a:buClr>
                <a:schemeClr val="accent6"/>
              </a:buClr>
              <a:buSzPts val="1400"/>
              <a:buFont typeface="Arial"/>
              <a:buNone/>
              <a:defRPr sz="1400" b="0" i="0" u="none" strike="noStrike" cap="none">
                <a:solidFill>
                  <a:schemeClr val="accent6"/>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03"/>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7" r:id="rId1"/>
    <p:sldLayoutId id="2147483668"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14"/>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1"/>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friendsofresearch4life.org/"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docs.google.com/forms/d/e/1FAIpQLSfLxddsaBXjHYxEV08ATgF9HYfp5RZtcMBB2IZXaC1AQU5FOQ/viewform"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hyperlink" Target="mailto:daniel.dollar@yale.edu" TargetMode="External"/><Relationship Id="rId2" Type="http://schemas.openxmlformats.org/officeDocument/2006/relationships/notesSlide" Target="../notesSlides/notesSlide19.xml"/><Relationship Id="rId1" Type="http://schemas.openxmlformats.org/officeDocument/2006/relationships/slideLayout" Target="../slideLayouts/slideLayout20.xml"/><Relationship Id="rId4" Type="http://schemas.openxmlformats.org/officeDocument/2006/relationships/hyperlink" Target="mailto:carol-hollier@uiowa.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2.png"/><Relationship Id="rId7" Type="http://schemas.openxmlformats.org/officeDocument/2006/relationships/hyperlink" Target="https://www.research4life.org/blog/research4life-helps-save-lives-neurosurgery-nepal/"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s://www.research4life.org/casestudies/nazim-uddin/" TargetMode="External"/><Relationship Id="rId5" Type="http://schemas.openxmlformats.org/officeDocument/2006/relationships/image" Target="../media/image13.jpg"/><Relationship Id="rId4" Type="http://schemas.openxmlformats.org/officeDocument/2006/relationships/hyperlink" Target="https://www.research4life.org/news/access-to-resources-for-ukraine-institution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research4life.org/"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
          <p:cNvSpPr txBox="1">
            <a:spLocks noGrp="1"/>
          </p:cNvSpPr>
          <p:nvPr>
            <p:ph type="ctrTitle"/>
          </p:nvPr>
        </p:nvSpPr>
        <p:spPr>
          <a:xfrm>
            <a:off x="668322" y="680484"/>
            <a:ext cx="7146607" cy="300249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6000"/>
              <a:buFont typeface="Open Sans Light"/>
              <a:buNone/>
            </a:pPr>
            <a:r>
              <a:rPr lang="en-US" sz="6000" b="1" dirty="0"/>
              <a:t>Research4Life: Networks, Equity and Engagement in Action for 25 Years</a:t>
            </a:r>
            <a:endParaRPr sz="6000" dirty="0"/>
          </a:p>
        </p:txBody>
      </p:sp>
      <p:sp>
        <p:nvSpPr>
          <p:cNvPr id="135" name="Google Shape;135;p1"/>
          <p:cNvSpPr txBox="1">
            <a:spLocks noGrp="1"/>
          </p:cNvSpPr>
          <p:nvPr>
            <p:ph type="subTitle" idx="1"/>
          </p:nvPr>
        </p:nvSpPr>
        <p:spPr>
          <a:xfrm>
            <a:off x="686610" y="4292190"/>
            <a:ext cx="7146607" cy="204608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800"/>
              <a:buNone/>
            </a:pPr>
            <a:r>
              <a:rPr lang="en-US" sz="2800" dirty="0"/>
              <a:t>Daniel Dollar (Yale University</a:t>
            </a:r>
            <a:r>
              <a:rPr lang="en-US" sz="2800"/>
              <a:t>) </a:t>
            </a:r>
          </a:p>
          <a:p>
            <a:pPr marL="0" lvl="0" indent="0" algn="l" rtl="0">
              <a:lnSpc>
                <a:spcPct val="90000"/>
              </a:lnSpc>
              <a:spcBef>
                <a:spcPts val="0"/>
              </a:spcBef>
              <a:spcAft>
                <a:spcPts val="0"/>
              </a:spcAft>
              <a:buClr>
                <a:schemeClr val="lt1"/>
              </a:buClr>
              <a:buSzPts val="2800"/>
              <a:buNone/>
            </a:pPr>
            <a:r>
              <a:rPr lang="en-US" sz="2800"/>
              <a:t>Carol </a:t>
            </a:r>
            <a:r>
              <a:rPr lang="en-US" sz="2800" dirty="0"/>
              <a:t>Hollier (University of Iowa)</a:t>
            </a:r>
            <a:endParaRPr dirty="0"/>
          </a:p>
          <a:p>
            <a:pPr marL="0" lvl="0" indent="0" algn="l" rtl="0">
              <a:lnSpc>
                <a:spcPct val="90000"/>
              </a:lnSpc>
              <a:spcBef>
                <a:spcPts val="1000"/>
              </a:spcBef>
              <a:spcAft>
                <a:spcPts val="0"/>
              </a:spcAft>
              <a:buClr>
                <a:schemeClr val="lt1"/>
              </a:buClr>
              <a:buSzPts val="2000"/>
              <a:buNone/>
            </a:pPr>
            <a:r>
              <a:rPr lang="en-US" sz="2000" dirty="0"/>
              <a:t>Open Research Week 2026 | March 5, 2026 </a:t>
            </a:r>
            <a:r>
              <a:rPr lang="en-US" dirty="0"/>
              <a:t> </a:t>
            </a:r>
            <a:endParaRPr dirty="0"/>
          </a:p>
        </p:txBody>
      </p:sp>
      <p:sp>
        <p:nvSpPr>
          <p:cNvPr id="136" name="Google Shape;136;p1"/>
          <p:cNvSpPr txBox="1">
            <a:spLocks noGrp="1"/>
          </p:cNvSpPr>
          <p:nvPr>
            <p:ph type="body" idx="2"/>
          </p:nvPr>
        </p:nvSpPr>
        <p:spPr>
          <a:xfrm>
            <a:off x="563048" y="4304381"/>
            <a:ext cx="45719" cy="2683647"/>
          </a:xfrm>
          <a:prstGeom prst="rect">
            <a:avLst/>
          </a:prstGeom>
          <a:solidFill>
            <a:schemeClr val="dk2"/>
          </a:solidFill>
          <a:ln>
            <a:noFill/>
          </a:ln>
        </p:spPr>
        <p:txBody>
          <a:bodyPr spcFirstLastPara="1" wrap="square" lIns="0" tIns="0" rIns="0" bIns="0" anchor="ctr" anchorCtr="0">
            <a:noAutofit/>
          </a:bodyPr>
          <a:lstStyle/>
          <a:p>
            <a:pPr marL="0" lvl="0" indent="0" algn="r" rtl="0">
              <a:lnSpc>
                <a:spcPct val="90000"/>
              </a:lnSpc>
              <a:spcBef>
                <a:spcPts val="0"/>
              </a:spcBef>
              <a:spcAft>
                <a:spcPts val="0"/>
              </a:spcAft>
              <a:buClr>
                <a:schemeClr val="dk2"/>
              </a:buClr>
              <a:buSzPts val="14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9"/>
          <p:cNvSpPr txBox="1">
            <a:spLocks noGrp="1"/>
          </p:cNvSpPr>
          <p:nvPr>
            <p:ph type="title"/>
          </p:nvPr>
        </p:nvSpPr>
        <p:spPr>
          <a:xfrm>
            <a:off x="472440" y="441325"/>
            <a:ext cx="11148060" cy="86169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4800"/>
              <a:buFont typeface="Open Sans"/>
              <a:buNone/>
            </a:pPr>
            <a:r>
              <a:rPr lang="en-US"/>
              <a:t>Country Connectors: </a:t>
            </a:r>
            <a:r>
              <a:rPr lang="en-US">
                <a:latin typeface="Open Sans Light"/>
                <a:ea typeface="Open Sans Light"/>
                <a:cs typeface="Open Sans Light"/>
                <a:sym typeface="Open Sans Light"/>
              </a:rPr>
              <a:t>Bridging the gap</a:t>
            </a:r>
            <a:endParaRPr/>
          </a:p>
        </p:txBody>
      </p:sp>
      <p:pic>
        <p:nvPicPr>
          <p:cNvPr id="204" name="Google Shape;204;p9"/>
          <p:cNvPicPr preferRelativeResize="0">
            <a:picLocks noGrp="1"/>
          </p:cNvPicPr>
          <p:nvPr>
            <p:ph type="body" idx="2"/>
          </p:nvPr>
        </p:nvPicPr>
        <p:blipFill rotWithShape="1">
          <a:blip r:embed="rId3">
            <a:alphaModFix/>
          </a:blip>
          <a:srcRect/>
          <a:stretch/>
        </p:blipFill>
        <p:spPr>
          <a:xfrm>
            <a:off x="472439" y="1669018"/>
            <a:ext cx="5486400" cy="3248726"/>
          </a:xfrm>
          <a:prstGeom prst="rect">
            <a:avLst/>
          </a:prstGeom>
          <a:noFill/>
          <a:ln>
            <a:noFill/>
          </a:ln>
        </p:spPr>
      </p:pic>
      <p:sp>
        <p:nvSpPr>
          <p:cNvPr id="205" name="Google Shape;205;p9"/>
          <p:cNvSpPr txBox="1">
            <a:spLocks noGrp="1"/>
          </p:cNvSpPr>
          <p:nvPr>
            <p:ph type="body" idx="3"/>
          </p:nvPr>
        </p:nvSpPr>
        <p:spPr>
          <a:xfrm>
            <a:off x="6233162" y="1669018"/>
            <a:ext cx="5486400" cy="3988070"/>
          </a:xfrm>
          <a:prstGeom prst="rect">
            <a:avLst/>
          </a:prstGeom>
          <a:noFill/>
          <a:ln>
            <a:noFill/>
          </a:ln>
        </p:spPr>
        <p:txBody>
          <a:bodyPr spcFirstLastPara="1" wrap="square" lIns="0" tIns="0" rIns="0" bIns="0" anchor="t" anchorCtr="0">
            <a:noAutofit/>
          </a:bodyPr>
          <a:lstStyle/>
          <a:p>
            <a:pPr marL="228600" lvl="0" indent="-228600" algn="l" rtl="0">
              <a:lnSpc>
                <a:spcPct val="90000"/>
              </a:lnSpc>
              <a:spcBef>
                <a:spcPts val="0"/>
              </a:spcBef>
              <a:spcAft>
                <a:spcPts val="0"/>
              </a:spcAft>
              <a:buClr>
                <a:schemeClr val="accent6"/>
              </a:buClr>
              <a:buSzPts val="2000"/>
              <a:buChar char="•"/>
            </a:pPr>
            <a:r>
              <a:rPr lang="en-US" sz="2000" dirty="0"/>
              <a:t>Customizing research capacity-building programs to meet local needs</a:t>
            </a:r>
            <a:endParaRPr dirty="0"/>
          </a:p>
          <a:p>
            <a:pPr marL="228600" lvl="0" indent="-228600" algn="l" rtl="0">
              <a:lnSpc>
                <a:spcPct val="90000"/>
              </a:lnSpc>
              <a:spcBef>
                <a:spcPts val="1000"/>
              </a:spcBef>
              <a:spcAft>
                <a:spcPts val="0"/>
              </a:spcAft>
              <a:buClr>
                <a:schemeClr val="accent6"/>
              </a:buClr>
              <a:buSzPts val="2000"/>
              <a:buChar char="•"/>
            </a:pPr>
            <a:r>
              <a:rPr lang="en-US" sz="2000" dirty="0"/>
              <a:t>Collaborating with regional partners to boost research output and practical implementation</a:t>
            </a:r>
            <a:endParaRPr dirty="0"/>
          </a:p>
          <a:p>
            <a:pPr marL="228600" lvl="0" indent="-228600" algn="l" rtl="0">
              <a:lnSpc>
                <a:spcPct val="90000"/>
              </a:lnSpc>
              <a:spcBef>
                <a:spcPts val="1000"/>
              </a:spcBef>
              <a:spcAft>
                <a:spcPts val="0"/>
              </a:spcAft>
              <a:buClr>
                <a:schemeClr val="accent6"/>
              </a:buClr>
              <a:buSzPts val="2000"/>
              <a:buChar char="•"/>
            </a:pPr>
            <a:r>
              <a:rPr lang="en-US" sz="2000" dirty="0"/>
              <a:t>Providing support and guidance in local languages</a:t>
            </a:r>
            <a:endParaRPr dirty="0"/>
          </a:p>
          <a:p>
            <a:pPr marL="228600" lvl="0" indent="-228600" algn="l" rtl="0">
              <a:lnSpc>
                <a:spcPct val="90000"/>
              </a:lnSpc>
              <a:spcBef>
                <a:spcPts val="1000"/>
              </a:spcBef>
              <a:spcAft>
                <a:spcPts val="0"/>
              </a:spcAft>
              <a:buClr>
                <a:schemeClr val="accent6"/>
              </a:buClr>
              <a:buSzPts val="2000"/>
              <a:buChar char="•"/>
            </a:pPr>
            <a:r>
              <a:rPr lang="en-US" sz="2000" dirty="0"/>
              <a:t>Training and capacity-building in native languages to increase accessibility</a:t>
            </a:r>
            <a:endParaRPr dirty="0"/>
          </a:p>
          <a:p>
            <a:pPr marL="228600" lvl="0" indent="-228600" algn="l" rtl="0">
              <a:lnSpc>
                <a:spcPct val="90000"/>
              </a:lnSpc>
              <a:spcBef>
                <a:spcPts val="1000"/>
              </a:spcBef>
              <a:spcAft>
                <a:spcPts val="0"/>
              </a:spcAft>
              <a:buClr>
                <a:schemeClr val="accent6"/>
              </a:buClr>
              <a:buSzPts val="2000"/>
              <a:buChar char="•"/>
            </a:pPr>
            <a:r>
              <a:rPr lang="en-US" sz="2000" dirty="0"/>
              <a:t>Guiding local publishers in joining the Research4Life network for broader visibility</a:t>
            </a:r>
            <a:endParaRPr dirty="0"/>
          </a:p>
          <a:p>
            <a:pPr marL="228600" lvl="0" indent="-228600" algn="l" rtl="0">
              <a:lnSpc>
                <a:spcPct val="90000"/>
              </a:lnSpc>
              <a:spcBef>
                <a:spcPts val="1000"/>
              </a:spcBef>
              <a:spcAft>
                <a:spcPts val="0"/>
              </a:spcAft>
              <a:buClr>
                <a:schemeClr val="accent6"/>
              </a:buClr>
              <a:buSzPts val="2000"/>
              <a:buChar char="•"/>
            </a:pPr>
            <a:r>
              <a:rPr lang="en-US" sz="2000" dirty="0"/>
              <a:t>Offering quick one-on-one support and fast response times for all inquiries</a:t>
            </a:r>
            <a:endParaRPr sz="2000" dirty="0"/>
          </a:p>
        </p:txBody>
      </p:sp>
      <p:sp>
        <p:nvSpPr>
          <p:cNvPr id="206" name="Google Shape;206;p9"/>
          <p:cNvSpPr txBox="1">
            <a:spLocks noGrp="1"/>
          </p:cNvSpPr>
          <p:nvPr>
            <p:ph type="body" idx="1"/>
          </p:nvPr>
        </p:nvSpPr>
        <p:spPr>
          <a:xfrm>
            <a:off x="472439" y="6261100"/>
            <a:ext cx="9654541" cy="365125"/>
          </a:xfrm>
          <a:prstGeom prst="rect">
            <a:avLst/>
          </a:prstGeom>
          <a:noFill/>
          <a:ln>
            <a:noFill/>
          </a:ln>
        </p:spPr>
        <p:txBody>
          <a:bodyPr spcFirstLastPara="1" wrap="square" lIns="0" tIns="0" rIns="0" bIns="0" anchor="ctr" anchorCtr="0">
            <a:noAutofit/>
          </a:bodyPr>
          <a:lstStyle/>
          <a:p>
            <a:pPr marL="0" lvl="0" indent="0" algn="r" rtl="0">
              <a:lnSpc>
                <a:spcPct val="90000"/>
              </a:lnSpc>
              <a:spcBef>
                <a:spcPts val="0"/>
              </a:spcBef>
              <a:spcAft>
                <a:spcPts val="0"/>
              </a:spcAft>
              <a:buClr>
                <a:schemeClr val="lt1"/>
              </a:buClr>
              <a:buSzPts val="14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0">
          <a:extLst>
            <a:ext uri="{FF2B5EF4-FFF2-40B4-BE49-F238E27FC236}">
              <a16:creationId xmlns:a16="http://schemas.microsoft.com/office/drawing/2014/main" id="{6DBB552F-A9E6-C26E-9143-5809E4E4CF23}"/>
            </a:ext>
          </a:extLst>
        </p:cNvPr>
        <p:cNvGrpSpPr/>
        <p:nvPr/>
      </p:nvGrpSpPr>
      <p:grpSpPr>
        <a:xfrm>
          <a:off x="0" y="0"/>
          <a:ext cx="0" cy="0"/>
          <a:chOff x="0" y="0"/>
          <a:chExt cx="0" cy="0"/>
        </a:xfrm>
      </p:grpSpPr>
      <p:sp>
        <p:nvSpPr>
          <p:cNvPr id="211" name="Google Shape;211;p10">
            <a:extLst>
              <a:ext uri="{FF2B5EF4-FFF2-40B4-BE49-F238E27FC236}">
                <a16:creationId xmlns:a16="http://schemas.microsoft.com/office/drawing/2014/main" id="{AA291C17-2531-43C5-61D7-AD9BB36AC7F4}"/>
              </a:ext>
            </a:extLst>
          </p:cNvPr>
          <p:cNvSpPr txBox="1">
            <a:spLocks noGrp="1"/>
          </p:cNvSpPr>
          <p:nvPr>
            <p:ph type="title"/>
          </p:nvPr>
        </p:nvSpPr>
        <p:spPr>
          <a:xfrm>
            <a:off x="472440" y="441325"/>
            <a:ext cx="11148060" cy="86169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4800"/>
              <a:buFont typeface="Open Sans"/>
              <a:buNone/>
            </a:pPr>
            <a:r>
              <a:rPr lang="en-US"/>
              <a:t>Capacity Development</a:t>
            </a:r>
            <a:endParaRPr/>
          </a:p>
        </p:txBody>
      </p:sp>
      <p:sp>
        <p:nvSpPr>
          <p:cNvPr id="212" name="Google Shape;212;p10">
            <a:extLst>
              <a:ext uri="{FF2B5EF4-FFF2-40B4-BE49-F238E27FC236}">
                <a16:creationId xmlns:a16="http://schemas.microsoft.com/office/drawing/2014/main" id="{C8662F31-7821-C308-678C-0AA6185868C6}"/>
              </a:ext>
            </a:extLst>
          </p:cNvPr>
          <p:cNvSpPr txBox="1">
            <a:spLocks noGrp="1"/>
          </p:cNvSpPr>
          <p:nvPr>
            <p:ph type="body" idx="1"/>
          </p:nvPr>
        </p:nvSpPr>
        <p:spPr>
          <a:xfrm>
            <a:off x="472441" y="1661160"/>
            <a:ext cx="11148060" cy="4015740"/>
          </a:xfrm>
          <a:prstGeom prst="rect">
            <a:avLst/>
          </a:prstGeom>
          <a:noFill/>
          <a:ln>
            <a:noFill/>
          </a:ln>
        </p:spPr>
        <p:txBody>
          <a:bodyPr spcFirstLastPara="1" wrap="square" lIns="0" tIns="0" rIns="0" bIns="0" anchor="t" anchorCtr="0">
            <a:noAutofit/>
          </a:bodyPr>
          <a:lstStyle/>
          <a:p>
            <a:pPr marL="228600" lvl="0" indent="-228600" algn="l" rtl="0">
              <a:lnSpc>
                <a:spcPct val="90000"/>
              </a:lnSpc>
              <a:spcBef>
                <a:spcPts val="0"/>
              </a:spcBef>
              <a:spcAft>
                <a:spcPts val="0"/>
              </a:spcAft>
              <a:buClr>
                <a:schemeClr val="accent6"/>
              </a:buClr>
              <a:buSzPts val="2800"/>
              <a:buChar char="•"/>
            </a:pPr>
            <a:r>
              <a:rPr lang="en-US" dirty="0"/>
              <a:t>Virtual and in-person training sessions and workshops</a:t>
            </a:r>
            <a:endParaRPr dirty="0"/>
          </a:p>
          <a:p>
            <a:pPr marL="228600" lvl="0" indent="-228600" algn="l" rtl="0">
              <a:lnSpc>
                <a:spcPct val="90000"/>
              </a:lnSpc>
              <a:spcBef>
                <a:spcPts val="1000"/>
              </a:spcBef>
              <a:spcAft>
                <a:spcPts val="0"/>
              </a:spcAft>
              <a:buClr>
                <a:schemeClr val="accent6"/>
              </a:buClr>
              <a:buSzPts val="2800"/>
              <a:buChar char="•"/>
            </a:pPr>
            <a:r>
              <a:rPr lang="en-US" dirty="0"/>
              <a:t>Translating training matters into more languages </a:t>
            </a:r>
            <a:endParaRPr dirty="0"/>
          </a:p>
          <a:p>
            <a:pPr marL="228600" lvl="0" indent="-228600" algn="l" rtl="0">
              <a:lnSpc>
                <a:spcPct val="90000"/>
              </a:lnSpc>
              <a:spcBef>
                <a:spcPts val="1000"/>
              </a:spcBef>
              <a:spcAft>
                <a:spcPts val="0"/>
              </a:spcAft>
              <a:buClr>
                <a:schemeClr val="accent6"/>
              </a:buClr>
              <a:buSzPts val="2800"/>
              <a:buChar char="•"/>
            </a:pPr>
            <a:r>
              <a:rPr lang="en-US" dirty="0"/>
              <a:t>Modernizing interactive online training offerings using Rise 360 platform</a:t>
            </a:r>
            <a:endParaRPr dirty="0"/>
          </a:p>
          <a:p>
            <a:pPr marL="228600" lvl="0" indent="-228600" algn="l" rtl="0">
              <a:lnSpc>
                <a:spcPct val="90000"/>
              </a:lnSpc>
              <a:spcBef>
                <a:spcPts val="1000"/>
              </a:spcBef>
              <a:spcAft>
                <a:spcPts val="0"/>
              </a:spcAft>
              <a:buClr>
                <a:schemeClr val="accent6"/>
              </a:buClr>
              <a:buSzPts val="2800"/>
              <a:buChar char="•"/>
            </a:pPr>
            <a:r>
              <a:rPr lang="en-US" dirty="0"/>
              <a:t>Increasing the number of webinars and virtual courses, including with </a:t>
            </a:r>
            <a:r>
              <a:rPr lang="en-US" b="1" dirty="0" err="1"/>
              <a:t>Think.Check.Submit</a:t>
            </a:r>
            <a:endParaRPr b="1" dirty="0"/>
          </a:p>
          <a:p>
            <a:pPr marL="228600" lvl="0" indent="-228600" algn="l" rtl="0">
              <a:lnSpc>
                <a:spcPct val="90000"/>
              </a:lnSpc>
              <a:spcBef>
                <a:spcPts val="1000"/>
              </a:spcBef>
              <a:spcAft>
                <a:spcPts val="0"/>
              </a:spcAft>
              <a:buClr>
                <a:schemeClr val="accent6"/>
              </a:buClr>
              <a:buSzPts val="2800"/>
              <a:buChar char="•"/>
            </a:pPr>
            <a:r>
              <a:rPr lang="en-US" b="1" dirty="0"/>
              <a:t>Collaboration with DOAJ </a:t>
            </a:r>
            <a:r>
              <a:rPr lang="en-US" dirty="0"/>
              <a:t>on training for publishers, journal editors, managers, and others supporting journals and journal infrastructures </a:t>
            </a:r>
            <a:endParaRPr dirty="0"/>
          </a:p>
          <a:p>
            <a:pPr marL="685800" lvl="1" indent="-228600" algn="l" rtl="0">
              <a:lnSpc>
                <a:spcPct val="90000"/>
              </a:lnSpc>
              <a:spcBef>
                <a:spcPts val="500"/>
              </a:spcBef>
              <a:spcAft>
                <a:spcPts val="0"/>
              </a:spcAft>
              <a:buClr>
                <a:schemeClr val="accent6"/>
              </a:buClr>
              <a:buSzPts val="2400"/>
              <a:buChar char="•"/>
            </a:pPr>
            <a:r>
              <a:rPr lang="en-US" dirty="0"/>
              <a:t>Training led to </a:t>
            </a:r>
            <a:r>
              <a:rPr lang="en-US" i="1" dirty="0"/>
              <a:t>Bhutan Health Journal </a:t>
            </a:r>
            <a:r>
              <a:rPr lang="en-US" dirty="0"/>
              <a:t>being indexed in DOAJ</a:t>
            </a:r>
            <a:endParaRPr dirty="0"/>
          </a:p>
        </p:txBody>
      </p:sp>
      <p:sp>
        <p:nvSpPr>
          <p:cNvPr id="213" name="Google Shape;213;p10">
            <a:extLst>
              <a:ext uri="{FF2B5EF4-FFF2-40B4-BE49-F238E27FC236}">
                <a16:creationId xmlns:a16="http://schemas.microsoft.com/office/drawing/2014/main" id="{86C9C3BE-3A1E-464D-052D-2DF5F9289056}"/>
              </a:ext>
            </a:extLst>
          </p:cNvPr>
          <p:cNvSpPr txBox="1">
            <a:spLocks noGrp="1"/>
          </p:cNvSpPr>
          <p:nvPr>
            <p:ph type="body" idx="2"/>
          </p:nvPr>
        </p:nvSpPr>
        <p:spPr>
          <a:xfrm>
            <a:off x="472439" y="6261100"/>
            <a:ext cx="9654541" cy="365125"/>
          </a:xfrm>
          <a:prstGeom prst="rect">
            <a:avLst/>
          </a:prstGeom>
          <a:noFill/>
          <a:ln>
            <a:noFill/>
          </a:ln>
        </p:spPr>
        <p:txBody>
          <a:bodyPr spcFirstLastPara="1" wrap="square" lIns="0" tIns="0" rIns="0" bIns="0" anchor="ctr" anchorCtr="0">
            <a:noAutofit/>
          </a:bodyPr>
          <a:lstStyle/>
          <a:p>
            <a:pPr marL="0" lvl="0" indent="0" algn="r" rtl="0">
              <a:lnSpc>
                <a:spcPct val="90000"/>
              </a:lnSpc>
              <a:spcBef>
                <a:spcPts val="0"/>
              </a:spcBef>
              <a:spcAft>
                <a:spcPts val="0"/>
              </a:spcAft>
              <a:buClr>
                <a:schemeClr val="lt1"/>
              </a:buClr>
              <a:buSzPts val="1400"/>
              <a:buNone/>
            </a:pPr>
            <a:endParaRPr/>
          </a:p>
        </p:txBody>
      </p:sp>
    </p:spTree>
    <p:extLst>
      <p:ext uri="{BB962C8B-B14F-4D97-AF65-F5344CB8AC3E}">
        <p14:creationId xmlns:p14="http://schemas.microsoft.com/office/powerpoint/2010/main" val="2442135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3b6936e8775_0_0"/>
          <p:cNvSpPr txBox="1">
            <a:spLocks noGrp="1"/>
          </p:cNvSpPr>
          <p:nvPr>
            <p:ph type="title"/>
          </p:nvPr>
        </p:nvSpPr>
        <p:spPr>
          <a:xfrm>
            <a:off x="472440" y="441325"/>
            <a:ext cx="11148000" cy="861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Committees</a:t>
            </a:r>
            <a:endParaRPr/>
          </a:p>
        </p:txBody>
      </p:sp>
      <p:sp>
        <p:nvSpPr>
          <p:cNvPr id="227" name="Google Shape;227;g3b6936e8775_0_0"/>
          <p:cNvSpPr txBox="1">
            <a:spLocks noGrp="1"/>
          </p:cNvSpPr>
          <p:nvPr>
            <p:ph type="body" idx="1"/>
          </p:nvPr>
        </p:nvSpPr>
        <p:spPr>
          <a:xfrm>
            <a:off x="472441" y="1661160"/>
            <a:ext cx="11148000" cy="4015800"/>
          </a:xfrm>
          <a:prstGeom prst="rect">
            <a:avLst/>
          </a:prstGeom>
        </p:spPr>
        <p:txBody>
          <a:bodyPr spcFirstLastPara="1" wrap="square" lIns="0" tIns="0" rIns="0" bIns="0" anchor="t" anchorCtr="0">
            <a:noAutofit/>
          </a:bodyPr>
          <a:lstStyle/>
          <a:p>
            <a:pPr marL="0" lvl="0" indent="0" algn="l" rtl="0">
              <a:spcBef>
                <a:spcPts val="1000"/>
              </a:spcBef>
              <a:spcAft>
                <a:spcPts val="0"/>
              </a:spcAft>
              <a:buNone/>
            </a:pPr>
            <a:r>
              <a:rPr lang="en-US" dirty="0"/>
              <a:t>Equity Committee</a:t>
            </a:r>
            <a:endParaRPr dirty="0"/>
          </a:p>
          <a:p>
            <a:pPr marL="0" lvl="0" indent="0" algn="l" rtl="0">
              <a:spcBef>
                <a:spcPts val="1000"/>
              </a:spcBef>
              <a:spcAft>
                <a:spcPts val="0"/>
              </a:spcAft>
              <a:buNone/>
            </a:pPr>
            <a:r>
              <a:rPr lang="en-US" dirty="0"/>
              <a:t>Strategy and Content Committee</a:t>
            </a:r>
          </a:p>
          <a:p>
            <a:pPr marL="0" lvl="0" indent="0" algn="l" rtl="0">
              <a:spcBef>
                <a:spcPts val="1000"/>
              </a:spcBef>
              <a:spcAft>
                <a:spcPts val="0"/>
              </a:spcAft>
              <a:buNone/>
            </a:pPr>
            <a:r>
              <a:rPr lang="en-US" dirty="0"/>
              <a:t>Technology</a:t>
            </a:r>
            <a:endParaRPr dirty="0"/>
          </a:p>
          <a:p>
            <a:pPr marL="0" lvl="0" indent="0" algn="l" rtl="0">
              <a:spcBef>
                <a:spcPts val="1000"/>
              </a:spcBef>
              <a:spcAft>
                <a:spcPts val="0"/>
              </a:spcAft>
              <a:buNone/>
            </a:pPr>
            <a:r>
              <a:rPr lang="en-US" dirty="0"/>
              <a:t>Fundraising</a:t>
            </a:r>
            <a:endParaRPr dirty="0"/>
          </a:p>
          <a:p>
            <a:pPr marL="0" lvl="0" indent="0" algn="l" rtl="0">
              <a:spcBef>
                <a:spcPts val="1000"/>
              </a:spcBef>
              <a:spcAft>
                <a:spcPts val="0"/>
              </a:spcAft>
              <a:buNone/>
            </a:pPr>
            <a:r>
              <a:rPr lang="en-US" dirty="0"/>
              <a:t>Marketing &amp; Communications</a:t>
            </a:r>
            <a:endParaRPr dirty="0"/>
          </a:p>
          <a:p>
            <a:pPr marL="0" lvl="0" indent="0" algn="l" rtl="0">
              <a:spcBef>
                <a:spcPts val="1000"/>
              </a:spcBef>
              <a:spcAft>
                <a:spcPts val="0"/>
              </a:spcAft>
              <a:buNone/>
            </a:pPr>
            <a:r>
              <a:rPr lang="en-US" dirty="0"/>
              <a:t>Financial Oversight</a:t>
            </a:r>
            <a:endParaRPr dirty="0"/>
          </a:p>
          <a:p>
            <a:pPr marL="0" lvl="0" indent="0" algn="l" rtl="0">
              <a:spcBef>
                <a:spcPts val="1000"/>
              </a:spcBef>
              <a:spcAft>
                <a:spcPts val="0"/>
              </a:spcAft>
              <a:buNone/>
            </a:pPr>
            <a:r>
              <a:rPr lang="en-US" dirty="0"/>
              <a:t>User Group</a:t>
            </a:r>
            <a:endParaRPr dirty="0"/>
          </a:p>
        </p:txBody>
      </p:sp>
      <p:sp>
        <p:nvSpPr>
          <p:cNvPr id="228" name="Google Shape;228;g3b6936e8775_0_0"/>
          <p:cNvSpPr txBox="1">
            <a:spLocks noGrp="1"/>
          </p:cNvSpPr>
          <p:nvPr>
            <p:ph type="body" idx="2"/>
          </p:nvPr>
        </p:nvSpPr>
        <p:spPr>
          <a:xfrm>
            <a:off x="472439" y="6261100"/>
            <a:ext cx="9654600" cy="365100"/>
          </a:xfrm>
          <a:prstGeom prst="rect">
            <a:avLst/>
          </a:prstGeom>
        </p:spPr>
        <p:txBody>
          <a:bodyPr spcFirstLastPara="1" wrap="square" lIns="0" tIns="0" rIns="0" bIns="0" anchor="ctr" anchorCtr="0">
            <a:noAutofit/>
          </a:bodyPr>
          <a:lstStyle/>
          <a:p>
            <a:pPr marL="0" lvl="0" indent="0" algn="r" rtl="0">
              <a:spcBef>
                <a:spcPts val="100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2"/>
          <p:cNvSpPr txBox="1">
            <a:spLocks noGrp="1"/>
          </p:cNvSpPr>
          <p:nvPr>
            <p:ph type="title"/>
          </p:nvPr>
        </p:nvSpPr>
        <p:spPr>
          <a:xfrm>
            <a:off x="472440" y="441325"/>
            <a:ext cx="11148060" cy="86169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4800"/>
              <a:buFont typeface="Open Sans"/>
              <a:buNone/>
            </a:pPr>
            <a:r>
              <a:rPr lang="en-US"/>
              <a:t>Challenges</a:t>
            </a:r>
            <a:endParaRPr/>
          </a:p>
        </p:txBody>
      </p:sp>
      <p:sp>
        <p:nvSpPr>
          <p:cNvPr id="234" name="Google Shape;234;p12"/>
          <p:cNvSpPr txBox="1">
            <a:spLocks noGrp="1"/>
          </p:cNvSpPr>
          <p:nvPr>
            <p:ph type="body" idx="1"/>
          </p:nvPr>
        </p:nvSpPr>
        <p:spPr>
          <a:xfrm>
            <a:off x="472441" y="1661160"/>
            <a:ext cx="11148060" cy="4015740"/>
          </a:xfrm>
          <a:prstGeom prst="rect">
            <a:avLst/>
          </a:prstGeom>
          <a:noFill/>
          <a:ln>
            <a:noFill/>
          </a:ln>
        </p:spPr>
        <p:txBody>
          <a:bodyPr spcFirstLastPara="1" wrap="square" lIns="0" tIns="0" rIns="0" bIns="0" anchor="t" anchorCtr="0">
            <a:noAutofit/>
          </a:bodyPr>
          <a:lstStyle/>
          <a:p>
            <a:pPr marL="228600" lvl="0" indent="-228600" algn="l" rtl="0">
              <a:lnSpc>
                <a:spcPct val="90000"/>
              </a:lnSpc>
              <a:spcBef>
                <a:spcPts val="0"/>
              </a:spcBef>
              <a:spcAft>
                <a:spcPts val="0"/>
              </a:spcAft>
              <a:buClr>
                <a:schemeClr val="accent6"/>
              </a:buClr>
              <a:buSzPts val="2800"/>
              <a:buChar char="•"/>
            </a:pPr>
            <a:r>
              <a:rPr lang="en-US"/>
              <a:t>Volunteer organization</a:t>
            </a:r>
            <a:endParaRPr/>
          </a:p>
          <a:p>
            <a:pPr marL="228600" lvl="0" indent="-228600" algn="l" rtl="0">
              <a:lnSpc>
                <a:spcPct val="90000"/>
              </a:lnSpc>
              <a:spcBef>
                <a:spcPts val="1000"/>
              </a:spcBef>
              <a:spcAft>
                <a:spcPts val="0"/>
              </a:spcAft>
              <a:buClr>
                <a:schemeClr val="accent6"/>
              </a:buClr>
              <a:buSzPts val="2800"/>
              <a:buChar char="•"/>
            </a:pPr>
            <a:r>
              <a:rPr lang="en-US"/>
              <a:t>Reliant on in-kind contributions</a:t>
            </a:r>
            <a:endParaRPr/>
          </a:p>
          <a:p>
            <a:pPr marL="228600" lvl="0" indent="-228600" algn="l" rtl="0">
              <a:lnSpc>
                <a:spcPct val="90000"/>
              </a:lnSpc>
              <a:spcBef>
                <a:spcPts val="1000"/>
              </a:spcBef>
              <a:spcAft>
                <a:spcPts val="0"/>
              </a:spcAft>
              <a:buClr>
                <a:schemeClr val="accent6"/>
              </a:buClr>
              <a:buSzPts val="2800"/>
              <a:buChar char="•"/>
            </a:pPr>
            <a:r>
              <a:rPr lang="en-US"/>
              <a:t>Minimal cash budget</a:t>
            </a:r>
            <a:endParaRPr/>
          </a:p>
          <a:p>
            <a:pPr marL="228600" lvl="0" indent="-228600" algn="l" rtl="0">
              <a:lnSpc>
                <a:spcPct val="90000"/>
              </a:lnSpc>
              <a:spcBef>
                <a:spcPts val="1000"/>
              </a:spcBef>
              <a:spcAft>
                <a:spcPts val="0"/>
              </a:spcAft>
              <a:buClr>
                <a:schemeClr val="accent6"/>
              </a:buClr>
              <a:buSzPts val="2800"/>
              <a:buChar char="•"/>
            </a:pPr>
            <a:r>
              <a:rPr lang="en-US"/>
              <a:t>Disrupted international development support </a:t>
            </a:r>
            <a:endParaRPr/>
          </a:p>
        </p:txBody>
      </p:sp>
      <p:sp>
        <p:nvSpPr>
          <p:cNvPr id="235" name="Google Shape;235;p12"/>
          <p:cNvSpPr txBox="1">
            <a:spLocks noGrp="1"/>
          </p:cNvSpPr>
          <p:nvPr>
            <p:ph type="body" idx="2"/>
          </p:nvPr>
        </p:nvSpPr>
        <p:spPr>
          <a:xfrm>
            <a:off x="472439" y="6261100"/>
            <a:ext cx="9654541" cy="365125"/>
          </a:xfrm>
          <a:prstGeom prst="rect">
            <a:avLst/>
          </a:prstGeom>
          <a:noFill/>
          <a:ln>
            <a:noFill/>
          </a:ln>
        </p:spPr>
        <p:txBody>
          <a:bodyPr spcFirstLastPara="1" wrap="square" lIns="0" tIns="0" rIns="0" bIns="0" anchor="ctr" anchorCtr="0">
            <a:noAutofit/>
          </a:bodyPr>
          <a:lstStyle/>
          <a:p>
            <a:pPr marL="0" lvl="0" indent="0" algn="r" rtl="0">
              <a:lnSpc>
                <a:spcPct val="90000"/>
              </a:lnSpc>
              <a:spcBef>
                <a:spcPts val="0"/>
              </a:spcBef>
              <a:spcAft>
                <a:spcPts val="0"/>
              </a:spcAft>
              <a:buClr>
                <a:schemeClr val="lt1"/>
              </a:buClr>
              <a:buSzPts val="14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3"/>
          <p:cNvSpPr txBox="1">
            <a:spLocks noGrp="1"/>
          </p:cNvSpPr>
          <p:nvPr>
            <p:ph type="body" idx="1"/>
          </p:nvPr>
        </p:nvSpPr>
        <p:spPr>
          <a:xfrm>
            <a:off x="472439" y="6261100"/>
            <a:ext cx="9654541" cy="365125"/>
          </a:xfrm>
          <a:prstGeom prst="rect">
            <a:avLst/>
          </a:prstGeom>
          <a:noFill/>
          <a:ln>
            <a:noFill/>
          </a:ln>
        </p:spPr>
        <p:txBody>
          <a:bodyPr spcFirstLastPara="1" wrap="square" lIns="0" tIns="0" rIns="0" bIns="0" anchor="ctr" anchorCtr="0">
            <a:noAutofit/>
          </a:bodyPr>
          <a:lstStyle/>
          <a:p>
            <a:pPr marL="0" lvl="0" indent="0" algn="r" rtl="0">
              <a:lnSpc>
                <a:spcPct val="90000"/>
              </a:lnSpc>
              <a:spcBef>
                <a:spcPts val="0"/>
              </a:spcBef>
              <a:spcAft>
                <a:spcPts val="0"/>
              </a:spcAft>
              <a:buClr>
                <a:schemeClr val="lt1"/>
              </a:buClr>
              <a:buSzPts val="1400"/>
              <a:buNone/>
            </a:pPr>
            <a:endParaRPr/>
          </a:p>
        </p:txBody>
      </p:sp>
      <p:sp>
        <p:nvSpPr>
          <p:cNvPr id="241" name="Google Shape;241;p13"/>
          <p:cNvSpPr txBox="1">
            <a:spLocks noGrp="1"/>
          </p:cNvSpPr>
          <p:nvPr>
            <p:ph type="title"/>
          </p:nvPr>
        </p:nvSpPr>
        <p:spPr>
          <a:xfrm>
            <a:off x="472440" y="441325"/>
            <a:ext cx="11148060" cy="861695"/>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accent1"/>
              </a:buClr>
              <a:buSzPts val="4800"/>
              <a:buFont typeface="Open Sans"/>
              <a:buNone/>
            </a:pPr>
            <a:r>
              <a:rPr lang="en-US"/>
              <a:t>Friends of Research4Life</a:t>
            </a:r>
            <a:endParaRPr/>
          </a:p>
        </p:txBody>
      </p:sp>
      <p:sp>
        <p:nvSpPr>
          <p:cNvPr id="242" name="Google Shape;242;p13"/>
          <p:cNvSpPr txBox="1">
            <a:spLocks noGrp="1"/>
          </p:cNvSpPr>
          <p:nvPr>
            <p:ph type="body" idx="2"/>
          </p:nvPr>
        </p:nvSpPr>
        <p:spPr>
          <a:xfrm>
            <a:off x="472440" y="1669018"/>
            <a:ext cx="5486400" cy="3988070"/>
          </a:xfrm>
          <a:prstGeom prst="rect">
            <a:avLst/>
          </a:prstGeom>
          <a:noFill/>
          <a:ln>
            <a:noFill/>
          </a:ln>
        </p:spPr>
        <p:txBody>
          <a:bodyPr spcFirstLastPara="1" wrap="square" lIns="0" tIns="0" rIns="0" bIns="0" anchor="t" anchorCtr="0">
            <a:normAutofit/>
          </a:bodyPr>
          <a:lstStyle/>
          <a:p>
            <a:pPr marL="228600" lvl="0" indent="-228600" algn="l" rtl="0">
              <a:lnSpc>
                <a:spcPct val="90000"/>
              </a:lnSpc>
              <a:spcBef>
                <a:spcPts val="0"/>
              </a:spcBef>
              <a:spcAft>
                <a:spcPts val="0"/>
              </a:spcAft>
              <a:buClr>
                <a:schemeClr val="accent6"/>
              </a:buClr>
              <a:buSzPts val="2800"/>
              <a:buChar char="•"/>
            </a:pPr>
            <a:r>
              <a:rPr lang="en-US"/>
              <a:t>Established in 2020</a:t>
            </a:r>
            <a:endParaRPr/>
          </a:p>
          <a:p>
            <a:pPr marL="228600" lvl="0" indent="-228600" algn="l" rtl="0">
              <a:lnSpc>
                <a:spcPct val="90000"/>
              </a:lnSpc>
              <a:spcBef>
                <a:spcPts val="1000"/>
              </a:spcBef>
              <a:spcAft>
                <a:spcPts val="0"/>
              </a:spcAft>
              <a:buClr>
                <a:schemeClr val="accent6"/>
              </a:buClr>
              <a:buSzPts val="2800"/>
              <a:buChar char="•"/>
            </a:pPr>
            <a:r>
              <a:rPr lang="en-US"/>
              <a:t>Raised more than 1.5 million to date</a:t>
            </a:r>
            <a:endParaRPr/>
          </a:p>
          <a:p>
            <a:pPr marL="228600" lvl="0" indent="-228600" algn="l" rtl="0">
              <a:lnSpc>
                <a:spcPct val="90000"/>
              </a:lnSpc>
              <a:spcBef>
                <a:spcPts val="1000"/>
              </a:spcBef>
              <a:spcAft>
                <a:spcPts val="0"/>
              </a:spcAft>
              <a:buClr>
                <a:schemeClr val="accent6"/>
              </a:buClr>
              <a:buSzPts val="2800"/>
              <a:buChar char="•"/>
            </a:pPr>
            <a:r>
              <a:rPr lang="en-US"/>
              <a:t>Consider donating</a:t>
            </a:r>
            <a:endParaRPr/>
          </a:p>
          <a:p>
            <a:pPr marL="228600" lvl="0" indent="-228600" algn="l" rtl="0">
              <a:lnSpc>
                <a:spcPct val="90000"/>
              </a:lnSpc>
              <a:spcBef>
                <a:spcPts val="1000"/>
              </a:spcBef>
              <a:spcAft>
                <a:spcPts val="0"/>
              </a:spcAft>
              <a:buClr>
                <a:schemeClr val="accent6"/>
              </a:buClr>
              <a:buSzPts val="2800"/>
              <a:buChar char="•"/>
            </a:pPr>
            <a:r>
              <a:rPr lang="en-US"/>
              <a:t>Friends site, </a:t>
            </a:r>
            <a:r>
              <a:rPr lang="en-US" sz="2400" u="sng">
                <a:solidFill>
                  <a:schemeClr val="hlink"/>
                </a:solidFill>
                <a:hlinkClick r:id="rId3"/>
              </a:rPr>
              <a:t>https://friendsofresearch4life.org/</a:t>
            </a:r>
            <a:r>
              <a:rPr lang="en-US" sz="2400"/>
              <a:t> </a:t>
            </a:r>
            <a:endParaRPr/>
          </a:p>
        </p:txBody>
      </p:sp>
      <p:pic>
        <p:nvPicPr>
          <p:cNvPr id="243" name="Google Shape;243;p13"/>
          <p:cNvPicPr preferRelativeResize="0">
            <a:picLocks noGrp="1"/>
          </p:cNvPicPr>
          <p:nvPr>
            <p:ph type="body" idx="3"/>
          </p:nvPr>
        </p:nvPicPr>
        <p:blipFill rotWithShape="1">
          <a:blip r:embed="rId4">
            <a:alphaModFix/>
          </a:blip>
          <a:srcRect/>
          <a:stretch/>
        </p:blipFill>
        <p:spPr>
          <a:xfrm>
            <a:off x="6233162" y="2661785"/>
            <a:ext cx="5486400" cy="2002536"/>
          </a:xfrm>
          <a:prstGeom prst="rect">
            <a:avLst/>
          </a:prstGeom>
          <a:solidFill>
            <a:srgbClr val="FFFFFF"/>
          </a:solid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4"/>
          <p:cNvSpPr txBox="1">
            <a:spLocks noGrp="1"/>
          </p:cNvSpPr>
          <p:nvPr>
            <p:ph type="ctrTitle"/>
          </p:nvPr>
        </p:nvSpPr>
        <p:spPr>
          <a:xfrm>
            <a:off x="937951" y="728606"/>
            <a:ext cx="5584769" cy="2936614"/>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Clr>
                <a:schemeClr val="accent6"/>
              </a:buClr>
              <a:buSzPct val="100000"/>
              <a:buFont typeface="Open Sans"/>
              <a:buNone/>
            </a:pPr>
            <a:r>
              <a:rPr lang="en-US">
                <a:latin typeface="Open Sans"/>
                <a:ea typeface="Open Sans"/>
                <a:cs typeface="Open Sans"/>
                <a:sym typeface="Open Sans"/>
              </a:rPr>
              <a:t>Research4Life Academic Alliance</a:t>
            </a:r>
            <a:endParaRPr/>
          </a:p>
        </p:txBody>
      </p:sp>
      <p:sp>
        <p:nvSpPr>
          <p:cNvPr id="249" name="Google Shape;249;p14"/>
          <p:cNvSpPr txBox="1">
            <a:spLocks noGrp="1"/>
          </p:cNvSpPr>
          <p:nvPr>
            <p:ph type="body" idx="2"/>
          </p:nvPr>
        </p:nvSpPr>
        <p:spPr>
          <a:xfrm>
            <a:off x="626122" y="801186"/>
            <a:ext cx="68579" cy="2842260"/>
          </a:xfrm>
          <a:prstGeom prst="rect">
            <a:avLst/>
          </a:prstGeom>
          <a:solidFill>
            <a:schemeClr val="lt1"/>
          </a:solidFill>
          <a:ln>
            <a:noFill/>
          </a:ln>
        </p:spPr>
        <p:txBody>
          <a:bodyPr spcFirstLastPara="1" wrap="square" lIns="0" tIns="0" rIns="0" bIns="0" anchor="ctr" anchorCtr="0">
            <a:noAutofit/>
          </a:bodyPr>
          <a:lstStyle/>
          <a:p>
            <a:pPr marL="0" lvl="0" indent="0" algn="r" rtl="0">
              <a:lnSpc>
                <a:spcPct val="90000"/>
              </a:lnSpc>
              <a:spcBef>
                <a:spcPts val="0"/>
              </a:spcBef>
              <a:spcAft>
                <a:spcPts val="0"/>
              </a:spcAft>
              <a:buClr>
                <a:schemeClr val="lt1"/>
              </a:buClr>
              <a:buSzPts val="1400"/>
              <a:buNone/>
            </a:pPr>
            <a:endParaRPr/>
          </a:p>
        </p:txBody>
      </p:sp>
      <p:sp>
        <p:nvSpPr>
          <p:cNvPr id="250" name="Google Shape;250;p14"/>
          <p:cNvSpPr txBox="1">
            <a:spLocks noGrp="1"/>
          </p:cNvSpPr>
          <p:nvPr>
            <p:ph type="body" idx="1"/>
          </p:nvPr>
        </p:nvSpPr>
        <p:spPr>
          <a:xfrm>
            <a:off x="624841" y="6261100"/>
            <a:ext cx="9502140" cy="365125"/>
          </a:xfrm>
          <a:prstGeom prst="rect">
            <a:avLst/>
          </a:prstGeom>
          <a:noFill/>
          <a:ln>
            <a:noFill/>
          </a:ln>
        </p:spPr>
        <p:txBody>
          <a:bodyPr spcFirstLastPara="1" wrap="square" lIns="0" tIns="0" rIns="0" bIns="0" anchor="ctr" anchorCtr="0">
            <a:noAutofit/>
          </a:bodyPr>
          <a:lstStyle/>
          <a:p>
            <a:pPr marL="0" lvl="0" indent="0" algn="r" rtl="0">
              <a:lnSpc>
                <a:spcPct val="90000"/>
              </a:lnSpc>
              <a:spcBef>
                <a:spcPts val="0"/>
              </a:spcBef>
              <a:spcAft>
                <a:spcPts val="0"/>
              </a:spcAft>
              <a:buClr>
                <a:schemeClr val="accent6"/>
              </a:buClr>
              <a:buSzPts val="140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5"/>
          <p:cNvSpPr txBox="1">
            <a:spLocks noGrp="1"/>
          </p:cNvSpPr>
          <p:nvPr>
            <p:ph type="title"/>
          </p:nvPr>
        </p:nvSpPr>
        <p:spPr>
          <a:xfrm>
            <a:off x="472440" y="441325"/>
            <a:ext cx="11148060" cy="86169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4800"/>
              <a:buFont typeface="Open Sans"/>
              <a:buNone/>
            </a:pPr>
            <a:r>
              <a:rPr lang="en-US"/>
              <a:t>Research4Life Academic Alliance</a:t>
            </a:r>
            <a:endParaRPr/>
          </a:p>
        </p:txBody>
      </p:sp>
      <p:sp>
        <p:nvSpPr>
          <p:cNvPr id="256" name="Google Shape;256;p15"/>
          <p:cNvSpPr txBox="1">
            <a:spLocks noGrp="1"/>
          </p:cNvSpPr>
          <p:nvPr>
            <p:ph type="body" idx="1"/>
          </p:nvPr>
        </p:nvSpPr>
        <p:spPr>
          <a:xfrm>
            <a:off x="472441" y="1661160"/>
            <a:ext cx="11148060" cy="4015740"/>
          </a:xfrm>
          <a:prstGeom prst="rect">
            <a:avLst/>
          </a:prstGeom>
          <a:noFill/>
          <a:ln>
            <a:noFill/>
          </a:ln>
        </p:spPr>
        <p:txBody>
          <a:bodyPr spcFirstLastPara="1" wrap="square" lIns="0" tIns="0" rIns="0" bIns="0" anchor="t" anchorCtr="0">
            <a:noAutofit/>
          </a:bodyPr>
          <a:lstStyle/>
          <a:p>
            <a:pPr marL="228600" lvl="0" indent="-228600" algn="l" rtl="0">
              <a:lnSpc>
                <a:spcPct val="90000"/>
              </a:lnSpc>
              <a:spcBef>
                <a:spcPts val="0"/>
              </a:spcBef>
              <a:spcAft>
                <a:spcPts val="0"/>
              </a:spcAft>
              <a:buClr>
                <a:schemeClr val="accent6"/>
              </a:buClr>
              <a:buSzPts val="2800"/>
              <a:buChar char="•"/>
            </a:pPr>
            <a:r>
              <a:rPr lang="en-US"/>
              <a:t>The Research4Life Academic Alliance is a collaboration of academic libraries and information professionals to advance the mission and vision of the partnership to develop and enable diverse and rich scholarly exchange between researchers, librarians, authors, and students in higher and lower-income countries. </a:t>
            </a:r>
            <a:endParaRPr/>
          </a:p>
        </p:txBody>
      </p:sp>
      <p:sp>
        <p:nvSpPr>
          <p:cNvPr id="257" name="Google Shape;257;p15"/>
          <p:cNvSpPr txBox="1">
            <a:spLocks noGrp="1"/>
          </p:cNvSpPr>
          <p:nvPr>
            <p:ph type="body" idx="2"/>
          </p:nvPr>
        </p:nvSpPr>
        <p:spPr>
          <a:xfrm>
            <a:off x="472439" y="6261100"/>
            <a:ext cx="9654541" cy="365125"/>
          </a:xfrm>
          <a:prstGeom prst="rect">
            <a:avLst/>
          </a:prstGeom>
          <a:noFill/>
          <a:ln>
            <a:noFill/>
          </a:ln>
        </p:spPr>
        <p:txBody>
          <a:bodyPr spcFirstLastPara="1" wrap="square" lIns="0" tIns="0" rIns="0" bIns="0" anchor="ctr" anchorCtr="0">
            <a:noAutofit/>
          </a:bodyPr>
          <a:lstStyle/>
          <a:p>
            <a:pPr marL="0" lvl="0" indent="0" algn="r" rtl="0">
              <a:lnSpc>
                <a:spcPct val="90000"/>
              </a:lnSpc>
              <a:spcBef>
                <a:spcPts val="0"/>
              </a:spcBef>
              <a:spcAft>
                <a:spcPts val="0"/>
              </a:spcAft>
              <a:buClr>
                <a:schemeClr val="lt1"/>
              </a:buClr>
              <a:buSzPts val="1400"/>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6"/>
          <p:cNvSpPr txBox="1">
            <a:spLocks noGrp="1"/>
          </p:cNvSpPr>
          <p:nvPr>
            <p:ph type="title"/>
          </p:nvPr>
        </p:nvSpPr>
        <p:spPr>
          <a:xfrm>
            <a:off x="472440" y="441325"/>
            <a:ext cx="11148060" cy="86169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4800"/>
              <a:buFont typeface="Open Sans"/>
              <a:buNone/>
            </a:pPr>
            <a:r>
              <a:rPr lang="en-US"/>
              <a:t>Alliance Initiatives</a:t>
            </a:r>
            <a:endParaRPr/>
          </a:p>
        </p:txBody>
      </p:sp>
      <p:sp>
        <p:nvSpPr>
          <p:cNvPr id="263" name="Google Shape;263;p16"/>
          <p:cNvSpPr txBox="1">
            <a:spLocks noGrp="1"/>
          </p:cNvSpPr>
          <p:nvPr>
            <p:ph type="body" idx="1"/>
          </p:nvPr>
        </p:nvSpPr>
        <p:spPr>
          <a:xfrm>
            <a:off x="472441" y="1661160"/>
            <a:ext cx="11148060" cy="4015740"/>
          </a:xfrm>
          <a:prstGeom prst="rect">
            <a:avLst/>
          </a:prstGeom>
          <a:noFill/>
          <a:ln>
            <a:noFill/>
          </a:ln>
        </p:spPr>
        <p:txBody>
          <a:bodyPr spcFirstLastPara="1" wrap="square" lIns="0" tIns="0" rIns="0" bIns="0" anchor="t" anchorCtr="0">
            <a:noAutofit/>
          </a:bodyPr>
          <a:lstStyle/>
          <a:p>
            <a:pPr marL="228600" lvl="0" indent="-228600" algn="l" rtl="0">
              <a:lnSpc>
                <a:spcPct val="90000"/>
              </a:lnSpc>
              <a:spcBef>
                <a:spcPts val="0"/>
              </a:spcBef>
              <a:spcAft>
                <a:spcPts val="0"/>
              </a:spcAft>
              <a:buClr>
                <a:schemeClr val="accent6"/>
              </a:buClr>
              <a:buSzPts val="2800"/>
              <a:buChar char="•"/>
            </a:pPr>
            <a:r>
              <a:rPr lang="en-US"/>
              <a:t>Impact study on Country Connector Program</a:t>
            </a:r>
            <a:endParaRPr/>
          </a:p>
          <a:p>
            <a:pPr marL="228600" lvl="0" indent="-228600" algn="l" rtl="0">
              <a:lnSpc>
                <a:spcPct val="90000"/>
              </a:lnSpc>
              <a:spcBef>
                <a:spcPts val="1000"/>
              </a:spcBef>
              <a:spcAft>
                <a:spcPts val="0"/>
              </a:spcAft>
              <a:buClr>
                <a:schemeClr val="accent6"/>
              </a:buClr>
              <a:buSzPts val="2800"/>
              <a:buChar char="•"/>
            </a:pPr>
            <a:r>
              <a:rPr lang="en-US"/>
              <a:t>Subject guides starting with subjects not covered by existing programs.</a:t>
            </a:r>
            <a:endParaRPr/>
          </a:p>
          <a:p>
            <a:pPr marL="228600" lvl="0" indent="-228600" algn="l" rtl="0">
              <a:lnSpc>
                <a:spcPct val="90000"/>
              </a:lnSpc>
              <a:spcBef>
                <a:spcPts val="1000"/>
              </a:spcBef>
              <a:spcAft>
                <a:spcPts val="0"/>
              </a:spcAft>
              <a:buClr>
                <a:schemeClr val="accent6"/>
              </a:buClr>
              <a:buSzPts val="2800"/>
              <a:buChar char="•"/>
            </a:pPr>
            <a:r>
              <a:rPr lang="en-US"/>
              <a:t>Develop the organizational structure of the Academic Alliance</a:t>
            </a:r>
            <a:br>
              <a:rPr lang="en-US"/>
            </a:br>
            <a:endParaRPr/>
          </a:p>
          <a:p>
            <a:pPr marL="228600" lvl="0" indent="-228600" algn="l" rtl="0">
              <a:lnSpc>
                <a:spcPct val="90000"/>
              </a:lnSpc>
              <a:spcBef>
                <a:spcPts val="1000"/>
              </a:spcBef>
              <a:spcAft>
                <a:spcPts val="0"/>
              </a:spcAft>
              <a:buClr>
                <a:schemeClr val="accent6"/>
              </a:buClr>
              <a:buSzPts val="2800"/>
              <a:buChar char="•"/>
            </a:pPr>
            <a:r>
              <a:rPr lang="en-US"/>
              <a:t>Please consider joining us!</a:t>
            </a:r>
            <a:endParaRPr/>
          </a:p>
          <a:p>
            <a:pPr marL="685800" lvl="1" indent="-228600" algn="l" rtl="0">
              <a:lnSpc>
                <a:spcPct val="90000"/>
              </a:lnSpc>
              <a:spcBef>
                <a:spcPts val="500"/>
              </a:spcBef>
              <a:spcAft>
                <a:spcPts val="0"/>
              </a:spcAft>
              <a:buClr>
                <a:schemeClr val="accent6"/>
              </a:buClr>
              <a:buSzPts val="2400"/>
              <a:buChar char="•"/>
            </a:pPr>
            <a:r>
              <a:rPr lang="en-US" u="sng">
                <a:solidFill>
                  <a:schemeClr val="hlink"/>
                </a:solidFill>
                <a:hlinkClick r:id="rId3"/>
              </a:rPr>
              <a:t>Volunteer Interest Form</a:t>
            </a:r>
            <a:endParaRPr/>
          </a:p>
          <a:p>
            <a:pPr marL="228600" lvl="0" indent="-50800" algn="l" rtl="0">
              <a:lnSpc>
                <a:spcPct val="90000"/>
              </a:lnSpc>
              <a:spcBef>
                <a:spcPts val="1000"/>
              </a:spcBef>
              <a:spcAft>
                <a:spcPts val="0"/>
              </a:spcAft>
              <a:buClr>
                <a:schemeClr val="accent6"/>
              </a:buClr>
              <a:buSzPts val="2800"/>
              <a:buNone/>
            </a:pPr>
            <a:endParaRPr/>
          </a:p>
        </p:txBody>
      </p:sp>
      <p:sp>
        <p:nvSpPr>
          <p:cNvPr id="264" name="Google Shape;264;p16"/>
          <p:cNvSpPr txBox="1">
            <a:spLocks noGrp="1"/>
          </p:cNvSpPr>
          <p:nvPr>
            <p:ph type="body" idx="2"/>
          </p:nvPr>
        </p:nvSpPr>
        <p:spPr>
          <a:xfrm>
            <a:off x="472439" y="6261100"/>
            <a:ext cx="9654541" cy="365125"/>
          </a:xfrm>
          <a:prstGeom prst="rect">
            <a:avLst/>
          </a:prstGeom>
          <a:noFill/>
          <a:ln>
            <a:noFill/>
          </a:ln>
        </p:spPr>
        <p:txBody>
          <a:bodyPr spcFirstLastPara="1" wrap="square" lIns="0" tIns="0" rIns="0" bIns="0" anchor="ctr" anchorCtr="0">
            <a:noAutofit/>
          </a:bodyPr>
          <a:lstStyle/>
          <a:p>
            <a:pPr marL="0" lvl="0" indent="0" algn="r" rtl="0">
              <a:lnSpc>
                <a:spcPct val="90000"/>
              </a:lnSpc>
              <a:spcBef>
                <a:spcPts val="0"/>
              </a:spcBef>
              <a:spcAft>
                <a:spcPts val="0"/>
              </a:spcAft>
              <a:buClr>
                <a:schemeClr val="lt1"/>
              </a:buClr>
              <a:buSzPts val="140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7"/>
          <p:cNvSpPr txBox="1">
            <a:spLocks noGrp="1"/>
          </p:cNvSpPr>
          <p:nvPr>
            <p:ph type="ctrTitle"/>
          </p:nvPr>
        </p:nvSpPr>
        <p:spPr>
          <a:xfrm>
            <a:off x="953191" y="759087"/>
            <a:ext cx="5815910" cy="2083312"/>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2"/>
              </a:buClr>
              <a:buSzPct val="100000"/>
              <a:buFont typeface="Open Sans"/>
              <a:buNone/>
            </a:pPr>
            <a:r>
              <a:rPr lang="en-US">
                <a:solidFill>
                  <a:schemeClr val="dk2"/>
                </a:solidFill>
                <a:latin typeface="Open Sans"/>
                <a:ea typeface="Open Sans"/>
                <a:cs typeface="Open Sans"/>
                <a:sym typeface="Open Sans"/>
              </a:rPr>
              <a:t>Change the face </a:t>
            </a:r>
            <a:r>
              <a:rPr lang="en-US"/>
              <a:t>of global research</a:t>
            </a:r>
            <a:endParaRPr/>
          </a:p>
        </p:txBody>
      </p:sp>
      <p:sp>
        <p:nvSpPr>
          <p:cNvPr id="270" name="Google Shape;270;p17"/>
          <p:cNvSpPr txBox="1">
            <a:spLocks noGrp="1"/>
          </p:cNvSpPr>
          <p:nvPr>
            <p:ph type="subTitle" idx="1"/>
          </p:nvPr>
        </p:nvSpPr>
        <p:spPr>
          <a:xfrm>
            <a:off x="953190" y="3951590"/>
            <a:ext cx="5815910" cy="76067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200"/>
              <a:buNone/>
            </a:pPr>
            <a:r>
              <a:rPr lang="en-US"/>
              <a:t>Thank you! </a:t>
            </a:r>
            <a:endParaRPr/>
          </a:p>
        </p:txBody>
      </p:sp>
      <p:pic>
        <p:nvPicPr>
          <p:cNvPr id="271" name="Google Shape;271;p17"/>
          <p:cNvPicPr preferRelativeResize="0">
            <a:picLocks noGrp="1"/>
          </p:cNvPicPr>
          <p:nvPr>
            <p:ph type="pic" idx="2"/>
          </p:nvPr>
        </p:nvPicPr>
        <p:blipFill rotWithShape="1">
          <a:blip r:embed="rId3">
            <a:alphaModFix/>
          </a:blip>
          <a:srcRect l="26740" r="26740"/>
          <a:stretch/>
        </p:blipFill>
        <p:spPr>
          <a:xfrm>
            <a:off x="7397326" y="-36348"/>
            <a:ext cx="4838700" cy="6932448"/>
          </a:xfrm>
          <a:prstGeom prst="rect">
            <a:avLst/>
          </a:prstGeom>
          <a:noFill/>
          <a:ln>
            <a:noFill/>
          </a:ln>
        </p:spPr>
      </p:pic>
      <p:sp>
        <p:nvSpPr>
          <p:cNvPr id="272" name="Google Shape;272;p17"/>
          <p:cNvSpPr txBox="1">
            <a:spLocks noGrp="1"/>
          </p:cNvSpPr>
          <p:nvPr>
            <p:ph type="body" idx="3"/>
          </p:nvPr>
        </p:nvSpPr>
        <p:spPr>
          <a:xfrm>
            <a:off x="725592" y="824686"/>
            <a:ext cx="45719" cy="3080564"/>
          </a:xfrm>
          <a:prstGeom prst="rect">
            <a:avLst/>
          </a:prstGeom>
          <a:solidFill>
            <a:schemeClr val="dk2"/>
          </a:solidFill>
          <a:ln>
            <a:noFill/>
          </a:ln>
        </p:spPr>
        <p:txBody>
          <a:bodyPr spcFirstLastPara="1" wrap="square" lIns="0" tIns="0" rIns="0" bIns="0" anchor="ctr" anchorCtr="0">
            <a:noAutofit/>
          </a:bodyPr>
          <a:lstStyle/>
          <a:p>
            <a:pPr marL="0" lvl="0" indent="0" algn="r" rtl="0">
              <a:lnSpc>
                <a:spcPct val="90000"/>
              </a:lnSpc>
              <a:spcBef>
                <a:spcPts val="0"/>
              </a:spcBef>
              <a:spcAft>
                <a:spcPts val="0"/>
              </a:spcAft>
              <a:buClr>
                <a:schemeClr val="dk2"/>
              </a:buClr>
              <a:buSzPts val="1400"/>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8"/>
          <p:cNvSpPr txBox="1">
            <a:spLocks noGrp="1"/>
          </p:cNvSpPr>
          <p:nvPr>
            <p:ph type="body" idx="1"/>
          </p:nvPr>
        </p:nvSpPr>
        <p:spPr>
          <a:xfrm>
            <a:off x="472440" y="1282463"/>
            <a:ext cx="11247122" cy="699587"/>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3000"/>
              <a:buNone/>
            </a:pPr>
            <a:r>
              <a:rPr lang="en-US"/>
              <a:t>Contact us!</a:t>
            </a:r>
            <a:endParaRPr/>
          </a:p>
        </p:txBody>
      </p:sp>
      <p:sp>
        <p:nvSpPr>
          <p:cNvPr id="278" name="Google Shape;278;p18"/>
          <p:cNvSpPr txBox="1">
            <a:spLocks noGrp="1"/>
          </p:cNvSpPr>
          <p:nvPr>
            <p:ph type="body" idx="2"/>
          </p:nvPr>
        </p:nvSpPr>
        <p:spPr>
          <a:xfrm>
            <a:off x="472441" y="2413000"/>
            <a:ext cx="5310320" cy="3583940"/>
          </a:xfrm>
          <a:prstGeom prst="rect">
            <a:avLst/>
          </a:prstGeom>
          <a:noFill/>
          <a:ln>
            <a:noFill/>
          </a:ln>
        </p:spPr>
        <p:txBody>
          <a:bodyPr spcFirstLastPara="1" wrap="square" lIns="0" tIns="0" rIns="0" bIns="0" anchor="t" anchorCtr="0">
            <a:noAutofit/>
          </a:bodyPr>
          <a:lstStyle/>
          <a:p>
            <a:pPr marL="228600" lvl="0" indent="-228600" algn="l" rtl="0">
              <a:lnSpc>
                <a:spcPct val="90000"/>
              </a:lnSpc>
              <a:spcBef>
                <a:spcPts val="0"/>
              </a:spcBef>
              <a:spcAft>
                <a:spcPts val="0"/>
              </a:spcAft>
              <a:buClr>
                <a:schemeClr val="accent6"/>
              </a:buClr>
              <a:buSzPts val="2800"/>
              <a:buChar char="•"/>
            </a:pPr>
            <a:r>
              <a:rPr lang="en-US" dirty="0"/>
              <a:t>Daniel Dollar, </a:t>
            </a:r>
            <a:r>
              <a:rPr lang="en-US" u="sng" dirty="0">
                <a:solidFill>
                  <a:schemeClr val="hlink"/>
                </a:solidFill>
                <a:hlinkClick r:id="rId3"/>
              </a:rPr>
              <a:t>daniel.dollar@yale.edu</a:t>
            </a:r>
            <a:endParaRPr dirty="0"/>
          </a:p>
          <a:p>
            <a:pPr marL="228600" lvl="0" indent="-228600" algn="l" rtl="0">
              <a:lnSpc>
                <a:spcPct val="90000"/>
              </a:lnSpc>
              <a:spcBef>
                <a:spcPts val="1000"/>
              </a:spcBef>
              <a:spcAft>
                <a:spcPts val="0"/>
              </a:spcAft>
              <a:buClr>
                <a:schemeClr val="accent6"/>
              </a:buClr>
              <a:buSzPts val="2800"/>
              <a:buChar char="•"/>
            </a:pPr>
            <a:r>
              <a:rPr lang="en-US" dirty="0"/>
              <a:t>Carol Hollier,</a:t>
            </a:r>
            <a:br>
              <a:rPr lang="en-US" dirty="0"/>
            </a:br>
            <a:r>
              <a:rPr lang="en-US" u="sng" dirty="0">
                <a:solidFill>
                  <a:schemeClr val="hlink"/>
                </a:solidFill>
                <a:hlinkClick r:id="rId4"/>
              </a:rPr>
              <a:t>carol-hollier@uiowa.edu</a:t>
            </a:r>
            <a:endParaRPr dirty="0"/>
          </a:p>
        </p:txBody>
      </p:sp>
      <p:sp>
        <p:nvSpPr>
          <p:cNvPr id="279" name="Google Shape;279;p18"/>
          <p:cNvSpPr txBox="1">
            <a:spLocks noGrp="1"/>
          </p:cNvSpPr>
          <p:nvPr>
            <p:ph type="title"/>
          </p:nvPr>
        </p:nvSpPr>
        <p:spPr>
          <a:xfrm>
            <a:off x="472440" y="441325"/>
            <a:ext cx="11247122" cy="86169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4800"/>
              <a:buFont typeface="Open Sans"/>
              <a:buNone/>
            </a:pPr>
            <a:r>
              <a:rPr lang="en-US"/>
              <a:t>Questions</a:t>
            </a:r>
            <a:endParaRPr/>
          </a:p>
        </p:txBody>
      </p:sp>
      <p:sp>
        <p:nvSpPr>
          <p:cNvPr id="280" name="Google Shape;280;p18"/>
          <p:cNvSpPr txBox="1">
            <a:spLocks noGrp="1"/>
          </p:cNvSpPr>
          <p:nvPr>
            <p:ph type="body" idx="4"/>
          </p:nvPr>
        </p:nvSpPr>
        <p:spPr>
          <a:xfrm>
            <a:off x="472439" y="6261100"/>
            <a:ext cx="9654541" cy="365125"/>
          </a:xfrm>
          <a:prstGeom prst="rect">
            <a:avLst/>
          </a:prstGeom>
          <a:noFill/>
          <a:ln>
            <a:noFill/>
          </a:ln>
        </p:spPr>
        <p:txBody>
          <a:bodyPr spcFirstLastPara="1" wrap="square" lIns="0" tIns="0" rIns="0" bIns="0" anchor="ctr" anchorCtr="0">
            <a:noAutofit/>
          </a:bodyPr>
          <a:lstStyle/>
          <a:p>
            <a:pPr marL="0" lvl="0" indent="0" algn="r" rtl="0">
              <a:lnSpc>
                <a:spcPct val="90000"/>
              </a:lnSpc>
              <a:spcBef>
                <a:spcPts val="0"/>
              </a:spcBef>
              <a:spcAft>
                <a:spcPts val="0"/>
              </a:spcAft>
              <a:buClr>
                <a:schemeClr val="accent6"/>
              </a:buClr>
              <a:buSzPts val="14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
          <p:cNvSpPr txBox="1">
            <a:spLocks noGrp="1"/>
          </p:cNvSpPr>
          <p:nvPr>
            <p:ph type="title"/>
          </p:nvPr>
        </p:nvSpPr>
        <p:spPr>
          <a:xfrm>
            <a:off x="472440" y="441325"/>
            <a:ext cx="11148060" cy="86169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4800"/>
              <a:buFont typeface="Open Sans"/>
              <a:buNone/>
            </a:pPr>
            <a:r>
              <a:rPr lang="en-US"/>
              <a:t>What is Research4Life?</a:t>
            </a:r>
            <a:endParaRPr/>
          </a:p>
        </p:txBody>
      </p:sp>
      <p:sp>
        <p:nvSpPr>
          <p:cNvPr id="143" name="Google Shape;143;p2"/>
          <p:cNvSpPr txBox="1">
            <a:spLocks noGrp="1"/>
          </p:cNvSpPr>
          <p:nvPr>
            <p:ph type="body" idx="1"/>
          </p:nvPr>
        </p:nvSpPr>
        <p:spPr>
          <a:xfrm>
            <a:off x="472441" y="1661160"/>
            <a:ext cx="11148060" cy="4015740"/>
          </a:xfrm>
          <a:prstGeom prst="rect">
            <a:avLst/>
          </a:prstGeom>
          <a:noFill/>
          <a:ln>
            <a:noFill/>
          </a:ln>
        </p:spPr>
        <p:txBody>
          <a:bodyPr spcFirstLastPara="1" wrap="square" lIns="0" tIns="0" rIns="0" bIns="0" anchor="t" anchorCtr="0">
            <a:noAutofit/>
          </a:bodyPr>
          <a:lstStyle/>
          <a:p>
            <a:pPr marL="228600" lvl="0" indent="-228600" algn="l" rtl="0">
              <a:lnSpc>
                <a:spcPct val="90000"/>
              </a:lnSpc>
              <a:spcBef>
                <a:spcPts val="0"/>
              </a:spcBef>
              <a:spcAft>
                <a:spcPts val="0"/>
              </a:spcAft>
              <a:buClr>
                <a:schemeClr val="accent6"/>
              </a:buClr>
              <a:buSzPts val="2800"/>
              <a:buChar char="•"/>
            </a:pPr>
            <a:r>
              <a:rPr lang="en-US"/>
              <a:t> Research4Life exists to cultivate an inclusive, diverse, and equitable scholarly environment that enables researchers from lower-income countries to address societal challenges. </a:t>
            </a:r>
            <a:endParaRPr/>
          </a:p>
          <a:p>
            <a:pPr marL="228600" lvl="0" indent="-228600" algn="l" rtl="0">
              <a:lnSpc>
                <a:spcPct val="90000"/>
              </a:lnSpc>
              <a:spcBef>
                <a:spcPts val="1000"/>
              </a:spcBef>
              <a:spcAft>
                <a:spcPts val="0"/>
              </a:spcAft>
              <a:buClr>
                <a:schemeClr val="accent6"/>
              </a:buClr>
              <a:buSzPts val="2800"/>
              <a:buChar char="•"/>
            </a:pPr>
            <a:r>
              <a:rPr lang="en-US">
                <a:highlight>
                  <a:srgbClr val="FFFFFF"/>
                </a:highlight>
              </a:rPr>
              <a:t>United Nations-led public-private partnership of WHO, FAO, UNEP, WIPO, ILO; Cornell and Yale Universities; the International Association of Scientific, Technical &amp; Medical Publishers, training and outreach organizations, and 200+ international publishers.</a:t>
            </a:r>
            <a:endParaRPr/>
          </a:p>
        </p:txBody>
      </p:sp>
      <p:sp>
        <p:nvSpPr>
          <p:cNvPr id="144" name="Google Shape;144;p2"/>
          <p:cNvSpPr txBox="1">
            <a:spLocks noGrp="1"/>
          </p:cNvSpPr>
          <p:nvPr>
            <p:ph type="body" idx="2"/>
          </p:nvPr>
        </p:nvSpPr>
        <p:spPr>
          <a:xfrm>
            <a:off x="472439" y="6299200"/>
            <a:ext cx="9068725" cy="327025"/>
          </a:xfrm>
          <a:prstGeom prst="rect">
            <a:avLst/>
          </a:prstGeom>
          <a:noFill/>
          <a:ln>
            <a:noFill/>
          </a:ln>
        </p:spPr>
        <p:txBody>
          <a:bodyPr spcFirstLastPara="1" wrap="square" lIns="0" tIns="0" rIns="0" bIns="0" anchor="ctr" anchorCtr="0">
            <a:noAutofit/>
          </a:bodyPr>
          <a:lstStyle/>
          <a:p>
            <a:pPr marL="0" lvl="0" indent="0" algn="r" rtl="0">
              <a:lnSpc>
                <a:spcPct val="90000"/>
              </a:lnSpc>
              <a:spcBef>
                <a:spcPts val="0"/>
              </a:spcBef>
              <a:spcAft>
                <a:spcPts val="0"/>
              </a:spcAft>
              <a:buClr>
                <a:schemeClr val="lt1"/>
              </a:buClr>
              <a:buSzPts val="14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3"/>
          <p:cNvSpPr txBox="1"/>
          <p:nvPr/>
        </p:nvSpPr>
        <p:spPr>
          <a:xfrm>
            <a:off x="472440" y="441325"/>
            <a:ext cx="7871460" cy="861695"/>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4800"/>
              <a:buFont typeface="Open Sans"/>
              <a:buNone/>
            </a:pPr>
            <a:r>
              <a:rPr lang="en-US" sz="4800" b="0" i="0" u="none" strike="noStrike" cap="none">
                <a:solidFill>
                  <a:schemeClr val="lt1"/>
                </a:solidFill>
                <a:latin typeface="Open Sans"/>
                <a:ea typeface="Open Sans"/>
                <a:cs typeface="Open Sans"/>
                <a:sym typeface="Open Sans"/>
              </a:rPr>
              <a:t>Research4life </a:t>
            </a:r>
            <a:r>
              <a:rPr lang="en-US" sz="4800" b="0" i="0" u="none" strike="noStrike" cap="none">
                <a:solidFill>
                  <a:schemeClr val="lt1"/>
                </a:solidFill>
                <a:latin typeface="Open Sans Light"/>
                <a:ea typeface="Open Sans Light"/>
                <a:cs typeface="Open Sans Light"/>
                <a:sym typeface="Open Sans Light"/>
              </a:rPr>
              <a:t>in numbers</a:t>
            </a:r>
            <a:endParaRPr/>
          </a:p>
        </p:txBody>
      </p:sp>
      <p:pic>
        <p:nvPicPr>
          <p:cNvPr id="150" name="Google Shape;150;p3"/>
          <p:cNvPicPr preferRelativeResize="0"/>
          <p:nvPr/>
        </p:nvPicPr>
        <p:blipFill rotWithShape="1">
          <a:blip r:embed="rId3">
            <a:alphaModFix/>
          </a:blip>
          <a:srcRect/>
          <a:stretch/>
        </p:blipFill>
        <p:spPr>
          <a:xfrm>
            <a:off x="281940" y="1485901"/>
            <a:ext cx="8859133" cy="467867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4"/>
          <p:cNvSpPr txBox="1">
            <a:spLocks noGrp="1"/>
          </p:cNvSpPr>
          <p:nvPr>
            <p:ph type="title"/>
          </p:nvPr>
        </p:nvSpPr>
        <p:spPr>
          <a:xfrm>
            <a:off x="472440" y="441325"/>
            <a:ext cx="11148060" cy="86169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4800"/>
              <a:buFont typeface="Open Sans"/>
              <a:buNone/>
            </a:pPr>
            <a:r>
              <a:rPr lang="en-US"/>
              <a:t>Our Journey</a:t>
            </a:r>
            <a:endParaRPr/>
          </a:p>
        </p:txBody>
      </p:sp>
      <p:sp>
        <p:nvSpPr>
          <p:cNvPr id="157" name="Google Shape;157;p4"/>
          <p:cNvSpPr txBox="1">
            <a:spLocks noGrp="1"/>
          </p:cNvSpPr>
          <p:nvPr>
            <p:ph type="body" idx="2"/>
          </p:nvPr>
        </p:nvSpPr>
        <p:spPr>
          <a:xfrm>
            <a:off x="472439" y="6261100"/>
            <a:ext cx="9654541" cy="365125"/>
          </a:xfrm>
          <a:prstGeom prst="rect">
            <a:avLst/>
          </a:prstGeom>
          <a:noFill/>
          <a:ln>
            <a:noFill/>
          </a:ln>
        </p:spPr>
        <p:txBody>
          <a:bodyPr spcFirstLastPara="1" wrap="square" lIns="0" tIns="0" rIns="0" bIns="0" anchor="ctr" anchorCtr="0">
            <a:noAutofit/>
          </a:bodyPr>
          <a:lstStyle/>
          <a:p>
            <a:pPr marL="0" lvl="0" indent="0" algn="r" rtl="0">
              <a:lnSpc>
                <a:spcPct val="90000"/>
              </a:lnSpc>
              <a:spcBef>
                <a:spcPts val="0"/>
              </a:spcBef>
              <a:spcAft>
                <a:spcPts val="0"/>
              </a:spcAft>
              <a:buClr>
                <a:schemeClr val="lt1"/>
              </a:buClr>
              <a:buSzPts val="1400"/>
              <a:buNone/>
            </a:pPr>
            <a:endParaRPr/>
          </a:p>
        </p:txBody>
      </p:sp>
      <p:pic>
        <p:nvPicPr>
          <p:cNvPr id="158" name="Google Shape;158;p4"/>
          <p:cNvPicPr preferRelativeResize="0"/>
          <p:nvPr/>
        </p:nvPicPr>
        <p:blipFill rotWithShape="1">
          <a:blip r:embed="rId3">
            <a:alphaModFix/>
          </a:blip>
          <a:srcRect/>
          <a:stretch/>
        </p:blipFill>
        <p:spPr>
          <a:xfrm>
            <a:off x="1633697" y="1503441"/>
            <a:ext cx="8924605" cy="4557237"/>
          </a:xfrm>
          <a:prstGeom prst="rect">
            <a:avLst/>
          </a:prstGeom>
          <a:noFill/>
          <a:ln>
            <a:noFill/>
          </a:ln>
        </p:spPr>
      </p:pic>
      <p:pic>
        <p:nvPicPr>
          <p:cNvPr id="159" name="Google Shape;159;p4"/>
          <p:cNvPicPr preferRelativeResize="0"/>
          <p:nvPr/>
        </p:nvPicPr>
        <p:blipFill rotWithShape="1">
          <a:blip r:embed="rId4">
            <a:alphaModFix/>
          </a:blip>
          <a:srcRect l="5305" t="43659" r="30761" b="31055"/>
          <a:stretch/>
        </p:blipFill>
        <p:spPr>
          <a:xfrm>
            <a:off x="6373586" y="-118530"/>
            <a:ext cx="5246914" cy="162197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5"/>
          <p:cNvSpPr txBox="1">
            <a:spLocks noGrp="1"/>
          </p:cNvSpPr>
          <p:nvPr>
            <p:ph type="title"/>
          </p:nvPr>
        </p:nvSpPr>
        <p:spPr>
          <a:xfrm>
            <a:off x="472440" y="441325"/>
            <a:ext cx="8153400" cy="86169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4800"/>
              <a:buFont typeface="Open Sans"/>
              <a:buNone/>
            </a:pPr>
            <a:r>
              <a:rPr lang="en-US"/>
              <a:t>Vision for 2030</a:t>
            </a:r>
            <a:endParaRPr/>
          </a:p>
        </p:txBody>
      </p:sp>
      <p:sp>
        <p:nvSpPr>
          <p:cNvPr id="166" name="Google Shape;166;p5"/>
          <p:cNvSpPr txBox="1">
            <a:spLocks noGrp="1"/>
          </p:cNvSpPr>
          <p:nvPr>
            <p:ph type="body" idx="2"/>
          </p:nvPr>
        </p:nvSpPr>
        <p:spPr>
          <a:xfrm>
            <a:off x="472439" y="6261100"/>
            <a:ext cx="9654541" cy="365125"/>
          </a:xfrm>
          <a:prstGeom prst="rect">
            <a:avLst/>
          </a:prstGeom>
          <a:noFill/>
          <a:ln>
            <a:noFill/>
          </a:ln>
        </p:spPr>
        <p:txBody>
          <a:bodyPr spcFirstLastPara="1" wrap="square" lIns="0" tIns="0" rIns="0" bIns="0" anchor="ctr" anchorCtr="0">
            <a:noAutofit/>
          </a:bodyPr>
          <a:lstStyle/>
          <a:p>
            <a:pPr marL="0" lvl="0" indent="0" algn="r" rtl="0">
              <a:lnSpc>
                <a:spcPct val="90000"/>
              </a:lnSpc>
              <a:spcBef>
                <a:spcPts val="0"/>
              </a:spcBef>
              <a:spcAft>
                <a:spcPts val="0"/>
              </a:spcAft>
              <a:buClr>
                <a:schemeClr val="accent6"/>
              </a:buClr>
              <a:buSzPts val="1400"/>
              <a:buNone/>
            </a:pPr>
            <a:endParaRPr/>
          </a:p>
        </p:txBody>
      </p:sp>
      <p:pic>
        <p:nvPicPr>
          <p:cNvPr id="167" name="Google Shape;167;p5"/>
          <p:cNvPicPr preferRelativeResize="0"/>
          <p:nvPr/>
        </p:nvPicPr>
        <p:blipFill rotWithShape="1">
          <a:blip r:embed="rId3">
            <a:alphaModFix/>
          </a:blip>
          <a:srcRect/>
          <a:stretch/>
        </p:blipFill>
        <p:spPr>
          <a:xfrm>
            <a:off x="2504123" y="1221669"/>
            <a:ext cx="7183754" cy="552203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6"/>
          <p:cNvSpPr txBox="1">
            <a:spLocks noGrp="1"/>
          </p:cNvSpPr>
          <p:nvPr>
            <p:ph type="title"/>
          </p:nvPr>
        </p:nvSpPr>
        <p:spPr>
          <a:xfrm>
            <a:off x="472440" y="441325"/>
            <a:ext cx="11148060" cy="86169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4800"/>
              <a:buFont typeface="Open Sans"/>
              <a:buNone/>
            </a:pPr>
            <a:r>
              <a:rPr lang="en-US"/>
              <a:t>Our Impact </a:t>
            </a:r>
            <a:endParaRPr/>
          </a:p>
        </p:txBody>
      </p:sp>
      <p:sp>
        <p:nvSpPr>
          <p:cNvPr id="174" name="Google Shape;174;p6"/>
          <p:cNvSpPr txBox="1">
            <a:spLocks noGrp="1"/>
          </p:cNvSpPr>
          <p:nvPr>
            <p:ph type="body" idx="2"/>
          </p:nvPr>
        </p:nvSpPr>
        <p:spPr>
          <a:xfrm>
            <a:off x="472439" y="6261100"/>
            <a:ext cx="9654541" cy="365125"/>
          </a:xfrm>
          <a:prstGeom prst="rect">
            <a:avLst/>
          </a:prstGeom>
          <a:noFill/>
          <a:ln>
            <a:noFill/>
          </a:ln>
        </p:spPr>
        <p:txBody>
          <a:bodyPr spcFirstLastPara="1" wrap="square" lIns="0" tIns="0" rIns="0" bIns="0" anchor="ctr" anchorCtr="0">
            <a:noAutofit/>
          </a:bodyPr>
          <a:lstStyle/>
          <a:p>
            <a:pPr marL="0" lvl="0" indent="0" algn="r" rtl="0">
              <a:lnSpc>
                <a:spcPct val="90000"/>
              </a:lnSpc>
              <a:spcBef>
                <a:spcPts val="0"/>
              </a:spcBef>
              <a:spcAft>
                <a:spcPts val="0"/>
              </a:spcAft>
              <a:buClr>
                <a:schemeClr val="lt1"/>
              </a:buClr>
              <a:buSzPts val="1400"/>
              <a:buNone/>
            </a:pPr>
            <a:endParaRPr/>
          </a:p>
        </p:txBody>
      </p:sp>
      <p:sp>
        <p:nvSpPr>
          <p:cNvPr id="175" name="Google Shape;175;p6"/>
          <p:cNvSpPr txBox="1"/>
          <p:nvPr/>
        </p:nvSpPr>
        <p:spPr>
          <a:xfrm>
            <a:off x="4636604" y="1303020"/>
            <a:ext cx="3274163" cy="615513"/>
          </a:xfrm>
          <a:prstGeom prst="rect">
            <a:avLst/>
          </a:prstGeom>
          <a:noFill/>
          <a:ln>
            <a:noFill/>
          </a:ln>
        </p:spPr>
        <p:txBody>
          <a:bodyPr spcFirstLastPara="1" wrap="square" lIns="121900" tIns="121900" rIns="121900" bIns="121900" anchor="t" anchorCtr="0">
            <a:spAutoFit/>
          </a:bodyPr>
          <a:lstStyle/>
          <a:p>
            <a:pPr marL="0" marR="0" lvl="0" indent="0" algn="l" rtl="0">
              <a:spcBef>
                <a:spcPts val="0"/>
              </a:spcBef>
              <a:spcAft>
                <a:spcPts val="0"/>
              </a:spcAft>
              <a:buNone/>
            </a:pPr>
            <a:r>
              <a:rPr lang="en-US" sz="2400" b="1" i="0" u="none" strike="noStrike" cap="none">
                <a:solidFill>
                  <a:schemeClr val="dk1"/>
                </a:solidFill>
                <a:latin typeface="Calibri"/>
                <a:ea typeface="Calibri"/>
                <a:cs typeface="Calibri"/>
                <a:sym typeface="Calibri"/>
              </a:rPr>
              <a:t>Bangladesh</a:t>
            </a:r>
            <a:endParaRPr sz="2400" b="1">
              <a:solidFill>
                <a:schemeClr val="dk1"/>
              </a:solidFill>
              <a:latin typeface="Calibri"/>
              <a:ea typeface="Calibri"/>
              <a:cs typeface="Calibri"/>
              <a:sym typeface="Calibri"/>
            </a:endParaRPr>
          </a:p>
        </p:txBody>
      </p:sp>
      <p:sp>
        <p:nvSpPr>
          <p:cNvPr id="176" name="Google Shape;176;p6"/>
          <p:cNvSpPr txBox="1"/>
          <p:nvPr/>
        </p:nvSpPr>
        <p:spPr>
          <a:xfrm>
            <a:off x="9297792" y="1244908"/>
            <a:ext cx="2894208" cy="615513"/>
          </a:xfrm>
          <a:prstGeom prst="rect">
            <a:avLst/>
          </a:prstGeom>
          <a:noFill/>
          <a:ln>
            <a:noFill/>
          </a:ln>
        </p:spPr>
        <p:txBody>
          <a:bodyPr spcFirstLastPara="1" wrap="square" lIns="121900" tIns="121900" rIns="121900" bIns="121900" anchor="t" anchorCtr="0">
            <a:sp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Nepal</a:t>
            </a:r>
            <a:endParaRPr sz="2400" b="1">
              <a:solidFill>
                <a:schemeClr val="dk1"/>
              </a:solidFill>
              <a:latin typeface="Calibri"/>
              <a:ea typeface="Calibri"/>
              <a:cs typeface="Calibri"/>
              <a:sym typeface="Calibri"/>
            </a:endParaRPr>
          </a:p>
        </p:txBody>
      </p:sp>
      <p:sp>
        <p:nvSpPr>
          <p:cNvPr id="177" name="Google Shape;177;p6"/>
          <p:cNvSpPr txBox="1"/>
          <p:nvPr/>
        </p:nvSpPr>
        <p:spPr>
          <a:xfrm>
            <a:off x="901699" y="1303020"/>
            <a:ext cx="228353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Ukraine</a:t>
            </a:r>
            <a:endParaRPr/>
          </a:p>
        </p:txBody>
      </p:sp>
      <p:pic>
        <p:nvPicPr>
          <p:cNvPr id="178" name="Google Shape;178;p6"/>
          <p:cNvPicPr preferRelativeResize="0"/>
          <p:nvPr/>
        </p:nvPicPr>
        <p:blipFill rotWithShape="1">
          <a:blip r:embed="rId3">
            <a:alphaModFix/>
          </a:blip>
          <a:srcRect l="3805" r="26233"/>
          <a:stretch/>
        </p:blipFill>
        <p:spPr>
          <a:xfrm>
            <a:off x="203467" y="1881101"/>
            <a:ext cx="3046112" cy="2746601"/>
          </a:xfrm>
          <a:prstGeom prst="rect">
            <a:avLst/>
          </a:prstGeom>
          <a:noFill/>
          <a:ln>
            <a:noFill/>
          </a:ln>
        </p:spPr>
      </p:pic>
      <p:sp>
        <p:nvSpPr>
          <p:cNvPr id="179" name="Google Shape;179;p6"/>
          <p:cNvSpPr txBox="1"/>
          <p:nvPr/>
        </p:nvSpPr>
        <p:spPr>
          <a:xfrm>
            <a:off x="113133" y="4728767"/>
            <a:ext cx="3226800" cy="1846299"/>
          </a:xfrm>
          <a:prstGeom prst="rect">
            <a:avLst/>
          </a:prstGeom>
          <a:noFill/>
          <a:ln>
            <a:noFill/>
          </a:ln>
        </p:spPr>
        <p:txBody>
          <a:bodyPr spcFirstLastPara="1" wrap="square" lIns="121900" tIns="121900" rIns="121900" bIns="121900" anchor="t" anchorCtr="0">
            <a:spAutoFit/>
          </a:bodyPr>
          <a:lstStyle/>
          <a:p>
            <a:pPr marL="0" marR="0" lvl="0" indent="0" algn="l" rtl="0">
              <a:lnSpc>
                <a:spcPct val="115000"/>
              </a:lnSpc>
              <a:spcBef>
                <a:spcPts val="0"/>
              </a:spcBef>
              <a:spcAft>
                <a:spcPts val="1867"/>
              </a:spcAft>
              <a:buNone/>
            </a:pPr>
            <a:r>
              <a:rPr lang="en-US" sz="1533">
                <a:solidFill>
                  <a:srgbClr val="333333"/>
                </a:solidFill>
                <a:highlight>
                  <a:srgbClr val="FFFFFF"/>
                </a:highlight>
                <a:latin typeface="Open Sans"/>
                <a:ea typeface="Open Sans"/>
                <a:cs typeface="Open Sans"/>
                <a:sym typeface="Open Sans"/>
              </a:rPr>
              <a:t>The Ministry of Education and Science of Ukraine is grateful for the </a:t>
            </a:r>
            <a:r>
              <a:rPr lang="en-US" sz="1533" u="sng">
                <a:solidFill>
                  <a:schemeClr val="hlink"/>
                </a:solidFill>
                <a:highlight>
                  <a:srgbClr val="FFFFFF"/>
                </a:highlight>
                <a:latin typeface="Open Sans"/>
                <a:ea typeface="Open Sans"/>
                <a:cs typeface="Open Sans"/>
                <a:sym typeface="Open Sans"/>
                <a:hlinkClick r:id="rId4"/>
              </a:rPr>
              <a:t>support provided for Ukrainian scientists</a:t>
            </a:r>
            <a:r>
              <a:rPr lang="en-US" sz="1533">
                <a:solidFill>
                  <a:srgbClr val="333333"/>
                </a:solidFill>
                <a:highlight>
                  <a:srgbClr val="FFFFFF"/>
                </a:highlight>
                <a:latin typeface="Open Sans"/>
                <a:ea typeface="Open Sans"/>
                <a:cs typeface="Open Sans"/>
                <a:sym typeface="Open Sans"/>
              </a:rPr>
              <a:t> through the Research4Life partnership. </a:t>
            </a:r>
            <a:endParaRPr sz="1600">
              <a:solidFill>
                <a:schemeClr val="dk1"/>
              </a:solidFill>
              <a:latin typeface="Calibri"/>
              <a:ea typeface="Calibri"/>
              <a:cs typeface="Calibri"/>
              <a:sym typeface="Calibri"/>
            </a:endParaRPr>
          </a:p>
        </p:txBody>
      </p:sp>
      <p:pic>
        <p:nvPicPr>
          <p:cNvPr id="180" name="Google Shape;180;p6"/>
          <p:cNvPicPr preferRelativeResize="0"/>
          <p:nvPr/>
        </p:nvPicPr>
        <p:blipFill rotWithShape="1">
          <a:blip r:embed="rId5">
            <a:alphaModFix/>
          </a:blip>
          <a:srcRect l="16153" t="20704" r="10180" b="6467"/>
          <a:stretch/>
        </p:blipFill>
        <p:spPr>
          <a:xfrm>
            <a:off x="3734367" y="1881100"/>
            <a:ext cx="4164167" cy="2746600"/>
          </a:xfrm>
          <a:prstGeom prst="rect">
            <a:avLst/>
          </a:prstGeom>
          <a:noFill/>
          <a:ln>
            <a:noFill/>
          </a:ln>
        </p:spPr>
      </p:pic>
      <p:sp>
        <p:nvSpPr>
          <p:cNvPr id="181" name="Google Shape;181;p6"/>
          <p:cNvSpPr txBox="1"/>
          <p:nvPr/>
        </p:nvSpPr>
        <p:spPr>
          <a:xfrm>
            <a:off x="3608885" y="4445000"/>
            <a:ext cx="4387882" cy="2655438"/>
          </a:xfrm>
          <a:prstGeom prst="rect">
            <a:avLst/>
          </a:prstGeom>
          <a:noFill/>
          <a:ln>
            <a:noFill/>
          </a:ln>
        </p:spPr>
        <p:txBody>
          <a:bodyPr spcFirstLastPara="1" wrap="square" lIns="121900" tIns="121900" rIns="121900" bIns="121900" anchor="t" anchorCtr="0">
            <a:spAutoFit/>
          </a:bodyPr>
          <a:lstStyle/>
          <a:p>
            <a:pPr marL="0" marR="0" lvl="0" indent="0" algn="l" rtl="0">
              <a:lnSpc>
                <a:spcPct val="115000"/>
              </a:lnSpc>
              <a:spcBef>
                <a:spcPts val="1600"/>
              </a:spcBef>
              <a:spcAft>
                <a:spcPts val="1600"/>
              </a:spcAft>
              <a:buNone/>
            </a:pPr>
            <a:r>
              <a:rPr lang="en-US" sz="1533" i="1">
                <a:solidFill>
                  <a:srgbClr val="333333"/>
                </a:solidFill>
                <a:highlight>
                  <a:srgbClr val="FFFFFF"/>
                </a:highlight>
                <a:latin typeface="Open Sans"/>
                <a:ea typeface="Open Sans"/>
                <a:cs typeface="Open Sans"/>
                <a:sym typeface="Open Sans"/>
              </a:rPr>
              <a:t>The output of research publications has steadily increased since the introduction of Research4Life.</a:t>
            </a:r>
            <a:r>
              <a:rPr lang="en-US" sz="1533">
                <a:solidFill>
                  <a:srgbClr val="333333"/>
                </a:solidFill>
                <a:highlight>
                  <a:srgbClr val="FFFFFF"/>
                </a:highlight>
                <a:latin typeface="Open Sans"/>
                <a:ea typeface="Open Sans"/>
                <a:cs typeface="Open Sans"/>
                <a:sym typeface="Open Sans"/>
              </a:rPr>
              <a:t> Nazim Uddin is the Senior Manager at the International Centre for Diarrhea Disease Research in Bangladesh, an institution </a:t>
            </a:r>
            <a:r>
              <a:rPr lang="en-US" sz="1533" u="sng">
                <a:solidFill>
                  <a:schemeClr val="hlink"/>
                </a:solidFill>
                <a:highlight>
                  <a:srgbClr val="FFFFFF"/>
                </a:highlight>
                <a:latin typeface="Open Sans"/>
                <a:ea typeface="Open Sans"/>
                <a:cs typeface="Open Sans"/>
                <a:sym typeface="Open Sans"/>
                <a:hlinkClick r:id="rId6"/>
              </a:rPr>
              <a:t>leading the fight against cholera since 1962</a:t>
            </a:r>
            <a:r>
              <a:rPr lang="en-US" sz="1533">
                <a:solidFill>
                  <a:srgbClr val="333333"/>
                </a:solidFill>
                <a:highlight>
                  <a:srgbClr val="FFFFFF"/>
                </a:highlight>
                <a:latin typeface="Open Sans"/>
                <a:ea typeface="Open Sans"/>
                <a:cs typeface="Open Sans"/>
                <a:sym typeface="Open Sans"/>
              </a:rPr>
              <a:t>.</a:t>
            </a:r>
            <a:endParaRPr sz="1600">
              <a:solidFill>
                <a:schemeClr val="dk1"/>
              </a:solidFill>
              <a:latin typeface="Calibri"/>
              <a:ea typeface="Calibri"/>
              <a:cs typeface="Calibri"/>
              <a:sym typeface="Calibri"/>
            </a:endParaRPr>
          </a:p>
        </p:txBody>
      </p:sp>
      <p:sp>
        <p:nvSpPr>
          <p:cNvPr id="182" name="Google Shape;182;p6"/>
          <p:cNvSpPr txBox="1"/>
          <p:nvPr/>
        </p:nvSpPr>
        <p:spPr>
          <a:xfrm>
            <a:off x="8383333" y="4665267"/>
            <a:ext cx="3470400" cy="2117591"/>
          </a:xfrm>
          <a:prstGeom prst="rect">
            <a:avLst/>
          </a:prstGeom>
          <a:noFill/>
          <a:ln>
            <a:noFill/>
          </a:ln>
        </p:spPr>
        <p:txBody>
          <a:bodyPr spcFirstLastPara="1" wrap="square" lIns="121900" tIns="121900" rIns="121900" bIns="121900" anchor="t" anchorCtr="0">
            <a:spAutoFit/>
          </a:bodyPr>
          <a:lstStyle/>
          <a:p>
            <a:pPr marL="0" marR="0" lvl="0" indent="0" algn="l" rtl="0">
              <a:lnSpc>
                <a:spcPct val="115000"/>
              </a:lnSpc>
              <a:spcBef>
                <a:spcPts val="0"/>
              </a:spcBef>
              <a:spcAft>
                <a:spcPts val="1867"/>
              </a:spcAft>
              <a:buNone/>
            </a:pPr>
            <a:r>
              <a:rPr lang="en-US" sz="1533" i="1">
                <a:solidFill>
                  <a:srgbClr val="333333"/>
                </a:solidFill>
                <a:highlight>
                  <a:srgbClr val="FFFFFF"/>
                </a:highlight>
                <a:latin typeface="Open Sans"/>
                <a:ea typeface="Open Sans"/>
                <a:cs typeface="Open Sans"/>
                <a:sym typeface="Open Sans"/>
              </a:rPr>
              <a:t>Thanks to the full text that I got via Research4Life, I was able to make a plan  for surgery. </a:t>
            </a:r>
            <a:r>
              <a:rPr lang="en-US" sz="1533">
                <a:solidFill>
                  <a:srgbClr val="333333"/>
                </a:solidFill>
                <a:highlight>
                  <a:srgbClr val="FFFFFF"/>
                </a:highlight>
                <a:latin typeface="Open Sans"/>
                <a:ea typeface="Open Sans"/>
                <a:cs typeface="Open Sans"/>
                <a:sym typeface="Open Sans"/>
              </a:rPr>
              <a:t>Dr. Shrestha, a neurosurgeon from Nepal, on how </a:t>
            </a:r>
            <a:r>
              <a:rPr lang="en-US" sz="1533" u="sng">
                <a:solidFill>
                  <a:schemeClr val="hlink"/>
                </a:solidFill>
                <a:highlight>
                  <a:srgbClr val="FFFFFF"/>
                </a:highlight>
                <a:latin typeface="Open Sans"/>
                <a:ea typeface="Open Sans"/>
                <a:cs typeface="Open Sans"/>
                <a:sym typeface="Open Sans"/>
                <a:hlinkClick r:id="rId7"/>
              </a:rPr>
              <a:t>Research4Life helped save a patient on his neurosurgery ward</a:t>
            </a:r>
            <a:r>
              <a:rPr lang="en-US" sz="1533">
                <a:solidFill>
                  <a:srgbClr val="333333"/>
                </a:solidFill>
                <a:highlight>
                  <a:srgbClr val="FFFFFF"/>
                </a:highlight>
                <a:latin typeface="Open Sans"/>
                <a:ea typeface="Open Sans"/>
                <a:cs typeface="Open Sans"/>
                <a:sym typeface="Open Sans"/>
              </a:rPr>
              <a:t>. </a:t>
            </a:r>
            <a:endParaRPr sz="1600">
              <a:solidFill>
                <a:schemeClr val="dk1"/>
              </a:solidFill>
              <a:latin typeface="Calibri"/>
              <a:ea typeface="Calibri"/>
              <a:cs typeface="Calibri"/>
              <a:sym typeface="Calibri"/>
            </a:endParaRPr>
          </a:p>
        </p:txBody>
      </p:sp>
      <p:pic>
        <p:nvPicPr>
          <p:cNvPr id="183" name="Google Shape;183;p6"/>
          <p:cNvPicPr preferRelativeResize="0"/>
          <p:nvPr/>
        </p:nvPicPr>
        <p:blipFill rotWithShape="1">
          <a:blip r:embed="rId8">
            <a:alphaModFix/>
          </a:blip>
          <a:srcRect l="29076" t="16557" r="36286" b="31536"/>
          <a:stretch/>
        </p:blipFill>
        <p:spPr>
          <a:xfrm>
            <a:off x="8391201" y="1784707"/>
            <a:ext cx="3274163" cy="276013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7"/>
          <p:cNvSpPr txBox="1">
            <a:spLocks noGrp="1"/>
          </p:cNvSpPr>
          <p:nvPr>
            <p:ph type="title"/>
          </p:nvPr>
        </p:nvSpPr>
        <p:spPr>
          <a:xfrm>
            <a:off x="472440" y="441325"/>
            <a:ext cx="11148060" cy="86169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4800"/>
              <a:buFont typeface="Open Sans"/>
              <a:buNone/>
            </a:pPr>
            <a:r>
              <a:rPr lang="en-US"/>
              <a:t>Our Impact – Research Studies</a:t>
            </a:r>
            <a:endParaRPr/>
          </a:p>
        </p:txBody>
      </p:sp>
      <p:sp>
        <p:nvSpPr>
          <p:cNvPr id="190" name="Google Shape;190;p7"/>
          <p:cNvSpPr txBox="1">
            <a:spLocks noGrp="1"/>
          </p:cNvSpPr>
          <p:nvPr>
            <p:ph type="body" idx="1"/>
          </p:nvPr>
        </p:nvSpPr>
        <p:spPr>
          <a:xfrm>
            <a:off x="472441" y="1661160"/>
            <a:ext cx="11148060" cy="4015740"/>
          </a:xfrm>
          <a:prstGeom prst="rect">
            <a:avLst/>
          </a:prstGeom>
          <a:noFill/>
          <a:ln>
            <a:noFill/>
          </a:ln>
        </p:spPr>
        <p:txBody>
          <a:bodyPr spcFirstLastPara="1" wrap="square" lIns="0" tIns="0" rIns="0" bIns="0" anchor="t" anchorCtr="0">
            <a:noAutofit/>
          </a:bodyPr>
          <a:lstStyle/>
          <a:p>
            <a:pPr marL="228600" lvl="0" indent="-228600" algn="l" rtl="0">
              <a:lnSpc>
                <a:spcPct val="90000"/>
              </a:lnSpc>
              <a:spcBef>
                <a:spcPts val="0"/>
              </a:spcBef>
              <a:spcAft>
                <a:spcPts val="0"/>
              </a:spcAft>
              <a:buClr>
                <a:schemeClr val="dk1"/>
              </a:buClr>
              <a:buSzPts val="2800"/>
              <a:buChar char="•"/>
            </a:pPr>
            <a:r>
              <a:rPr lang="en-US">
                <a:solidFill>
                  <a:schemeClr val="dk1"/>
                </a:solidFill>
              </a:rPr>
              <a:t> A study by the World Intellectual Property Organization (WIPO), the University of the Bundeswehr Munich, and the German Economic Institute reveals that free or low-cost online access to scientific publications — as provided by </a:t>
            </a:r>
            <a:r>
              <a:rPr lang="en-US" u="sng">
                <a:solidFill>
                  <a:schemeClr val="dk1"/>
                </a:solidFill>
                <a:hlinkClick r:id="rId3">
                  <a:extLst>
                    <a:ext uri="{A12FA001-AC4F-418D-AE19-62706E023703}">
                      <ahyp:hlinkClr xmlns:ahyp="http://schemas.microsoft.com/office/drawing/2018/hyperlinkcolor" val="tx"/>
                    </a:ext>
                  </a:extLst>
                </a:hlinkClick>
              </a:rPr>
              <a:t>Research4Life</a:t>
            </a:r>
            <a:r>
              <a:rPr lang="en-US">
                <a:solidFill>
                  <a:schemeClr val="dk1"/>
                </a:solidFill>
              </a:rPr>
              <a:t> programs — results in a surge in scientific output, particularly in health sciences, by up to 75% in low- and middle-income countries.</a:t>
            </a:r>
            <a:endParaRPr/>
          </a:p>
          <a:p>
            <a:pPr marL="228600" lvl="0" indent="-228600" algn="l" rtl="0">
              <a:lnSpc>
                <a:spcPct val="90000"/>
              </a:lnSpc>
              <a:spcBef>
                <a:spcPts val="1000"/>
              </a:spcBef>
              <a:spcAft>
                <a:spcPts val="0"/>
              </a:spcAft>
              <a:buClr>
                <a:schemeClr val="dk1"/>
              </a:buClr>
              <a:buSzPts val="2800"/>
              <a:buChar char="•"/>
            </a:pPr>
            <a:r>
              <a:rPr lang="en-US">
                <a:solidFill>
                  <a:schemeClr val="dk1"/>
                </a:solidFill>
              </a:rPr>
              <a:t>A WIPO research paper found online access to research significantly increases how much women in low- and middle-income countries (LMICs) contribute to scientific publishing.</a:t>
            </a:r>
            <a:endParaRPr/>
          </a:p>
          <a:p>
            <a:pPr marL="228600" lvl="0" indent="-50800" algn="l" rtl="0">
              <a:lnSpc>
                <a:spcPct val="90000"/>
              </a:lnSpc>
              <a:spcBef>
                <a:spcPts val="1000"/>
              </a:spcBef>
              <a:spcAft>
                <a:spcPts val="0"/>
              </a:spcAft>
              <a:buClr>
                <a:schemeClr val="accent6"/>
              </a:buClr>
              <a:buSzPts val="2800"/>
              <a:buNone/>
            </a:pPr>
            <a:endParaRPr/>
          </a:p>
        </p:txBody>
      </p:sp>
      <p:sp>
        <p:nvSpPr>
          <p:cNvPr id="191" name="Google Shape;191;p7"/>
          <p:cNvSpPr txBox="1">
            <a:spLocks noGrp="1"/>
          </p:cNvSpPr>
          <p:nvPr>
            <p:ph type="body" idx="2"/>
          </p:nvPr>
        </p:nvSpPr>
        <p:spPr>
          <a:xfrm>
            <a:off x="472439" y="6261100"/>
            <a:ext cx="9654541" cy="365125"/>
          </a:xfrm>
          <a:prstGeom prst="rect">
            <a:avLst/>
          </a:prstGeom>
          <a:noFill/>
          <a:ln>
            <a:noFill/>
          </a:ln>
        </p:spPr>
        <p:txBody>
          <a:bodyPr spcFirstLastPara="1" wrap="square" lIns="0" tIns="0" rIns="0" bIns="0" anchor="ctr" anchorCtr="0">
            <a:noAutofit/>
          </a:bodyPr>
          <a:lstStyle/>
          <a:p>
            <a:pPr marL="0" lvl="0" indent="0" algn="r" rtl="0">
              <a:lnSpc>
                <a:spcPct val="90000"/>
              </a:lnSpc>
              <a:spcBef>
                <a:spcPts val="0"/>
              </a:spcBef>
              <a:spcAft>
                <a:spcPts val="0"/>
              </a:spcAft>
              <a:buClr>
                <a:schemeClr val="lt1"/>
              </a:buClr>
              <a:buSzPts val="140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0"/>
          <p:cNvSpPr txBox="1">
            <a:spLocks noGrp="1"/>
          </p:cNvSpPr>
          <p:nvPr>
            <p:ph type="title"/>
          </p:nvPr>
        </p:nvSpPr>
        <p:spPr>
          <a:xfrm>
            <a:off x="472440" y="441325"/>
            <a:ext cx="11148060" cy="86169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4800"/>
              <a:buFont typeface="Open Sans"/>
              <a:buNone/>
            </a:pPr>
            <a:r>
              <a:rPr lang="en-US" dirty="0"/>
              <a:t>R4L OPEN</a:t>
            </a:r>
            <a:endParaRPr dirty="0"/>
          </a:p>
        </p:txBody>
      </p:sp>
      <p:sp>
        <p:nvSpPr>
          <p:cNvPr id="212" name="Google Shape;212;p10"/>
          <p:cNvSpPr txBox="1">
            <a:spLocks noGrp="1"/>
          </p:cNvSpPr>
          <p:nvPr>
            <p:ph type="body" idx="1"/>
          </p:nvPr>
        </p:nvSpPr>
        <p:spPr>
          <a:xfrm>
            <a:off x="472441" y="1661160"/>
            <a:ext cx="4022395" cy="4015740"/>
          </a:xfrm>
          <a:prstGeom prst="rect">
            <a:avLst/>
          </a:prstGeom>
          <a:noFill/>
          <a:ln>
            <a:noFill/>
          </a:ln>
        </p:spPr>
        <p:txBody>
          <a:bodyPr spcFirstLastPara="1" wrap="square" lIns="0" tIns="0" rIns="0" bIns="0" anchor="t" anchorCtr="0">
            <a:noAutofit/>
          </a:bodyPr>
          <a:lstStyle/>
          <a:p>
            <a:pPr indent="-457200">
              <a:spcBef>
                <a:spcPts val="0"/>
              </a:spcBef>
            </a:pPr>
            <a:r>
              <a:rPr lang="en-US" dirty="0"/>
              <a:t>Bridging the transition from access to Open Access</a:t>
            </a:r>
          </a:p>
          <a:p>
            <a:pPr indent="-457200">
              <a:spcBef>
                <a:spcPts val="0"/>
              </a:spcBef>
            </a:pPr>
            <a:endParaRPr lang="en-US" dirty="0"/>
          </a:p>
          <a:p>
            <a:pPr indent="-457200">
              <a:spcBef>
                <a:spcPts val="0"/>
              </a:spcBef>
            </a:pPr>
            <a:r>
              <a:rPr lang="en-US" dirty="0"/>
              <a:t>Ensuring that Open includes LIMC scholars as both consumers and producers of research</a:t>
            </a:r>
          </a:p>
          <a:p>
            <a:pPr marL="0" lvl="0" indent="0" algn="l" rtl="0">
              <a:lnSpc>
                <a:spcPct val="90000"/>
              </a:lnSpc>
              <a:spcBef>
                <a:spcPts val="0"/>
              </a:spcBef>
              <a:spcAft>
                <a:spcPts val="0"/>
              </a:spcAft>
              <a:buClr>
                <a:schemeClr val="accent6"/>
              </a:buClr>
              <a:buSzPts val="2800"/>
              <a:buNone/>
            </a:pPr>
            <a:endParaRPr lang="en-US" dirty="0"/>
          </a:p>
          <a:p>
            <a:pPr marL="0" lvl="0" indent="0" algn="l" rtl="0">
              <a:lnSpc>
                <a:spcPct val="90000"/>
              </a:lnSpc>
              <a:spcBef>
                <a:spcPts val="0"/>
              </a:spcBef>
              <a:spcAft>
                <a:spcPts val="0"/>
              </a:spcAft>
              <a:buClr>
                <a:schemeClr val="accent6"/>
              </a:buClr>
              <a:buSzPts val="2800"/>
              <a:buNone/>
            </a:pPr>
            <a:endParaRPr lang="en-US" dirty="0"/>
          </a:p>
          <a:p>
            <a:pPr marL="0" lvl="0" indent="0" algn="l" rtl="0">
              <a:lnSpc>
                <a:spcPct val="90000"/>
              </a:lnSpc>
              <a:spcBef>
                <a:spcPts val="0"/>
              </a:spcBef>
              <a:spcAft>
                <a:spcPts val="0"/>
              </a:spcAft>
              <a:buClr>
                <a:schemeClr val="accent6"/>
              </a:buClr>
              <a:buSzPts val="2800"/>
              <a:buNone/>
            </a:pPr>
            <a:endParaRPr dirty="0"/>
          </a:p>
        </p:txBody>
      </p:sp>
      <p:sp>
        <p:nvSpPr>
          <p:cNvPr id="213" name="Google Shape;213;p10"/>
          <p:cNvSpPr txBox="1">
            <a:spLocks noGrp="1"/>
          </p:cNvSpPr>
          <p:nvPr>
            <p:ph type="body" idx="2"/>
          </p:nvPr>
        </p:nvSpPr>
        <p:spPr>
          <a:xfrm>
            <a:off x="472439" y="6261100"/>
            <a:ext cx="9654541" cy="365125"/>
          </a:xfrm>
          <a:prstGeom prst="rect">
            <a:avLst/>
          </a:prstGeom>
          <a:noFill/>
          <a:ln>
            <a:noFill/>
          </a:ln>
        </p:spPr>
        <p:txBody>
          <a:bodyPr spcFirstLastPara="1" wrap="square" lIns="0" tIns="0" rIns="0" bIns="0" anchor="ctr" anchorCtr="0">
            <a:noAutofit/>
          </a:bodyPr>
          <a:lstStyle/>
          <a:p>
            <a:pPr marL="0" lvl="0" indent="0" algn="r" rtl="0">
              <a:lnSpc>
                <a:spcPct val="90000"/>
              </a:lnSpc>
              <a:spcBef>
                <a:spcPts val="0"/>
              </a:spcBef>
              <a:spcAft>
                <a:spcPts val="0"/>
              </a:spcAft>
              <a:buClr>
                <a:schemeClr val="lt1"/>
              </a:buClr>
              <a:buSzPts val="1400"/>
              <a:buNone/>
            </a:pPr>
            <a:endParaRPr/>
          </a:p>
        </p:txBody>
      </p:sp>
      <p:pic>
        <p:nvPicPr>
          <p:cNvPr id="2" name="Picture 1">
            <a:extLst>
              <a:ext uri="{FF2B5EF4-FFF2-40B4-BE49-F238E27FC236}">
                <a16:creationId xmlns:a16="http://schemas.microsoft.com/office/drawing/2014/main" id="{71C08499-20C0-BDA7-740C-A281F7B7495A}"/>
              </a:ext>
            </a:extLst>
          </p:cNvPr>
          <p:cNvPicPr>
            <a:picLocks noChangeAspect="1"/>
          </p:cNvPicPr>
          <p:nvPr/>
        </p:nvPicPr>
        <p:blipFill>
          <a:blip r:embed="rId3"/>
          <a:srcRect r="49463" b="48166"/>
          <a:stretch/>
        </p:blipFill>
        <p:spPr>
          <a:xfrm>
            <a:off x="5213621" y="1755292"/>
            <a:ext cx="3629437" cy="2863007"/>
          </a:xfrm>
          <a:prstGeom prst="rect">
            <a:avLst/>
          </a:prstGeom>
        </p:spPr>
      </p:pic>
      <p:pic>
        <p:nvPicPr>
          <p:cNvPr id="3" name="Google Shape;167;p5">
            <a:extLst>
              <a:ext uri="{FF2B5EF4-FFF2-40B4-BE49-F238E27FC236}">
                <a16:creationId xmlns:a16="http://schemas.microsoft.com/office/drawing/2014/main" id="{2F764C4C-6A40-4995-61B5-0833AF91575E}"/>
              </a:ext>
            </a:extLst>
          </p:cNvPr>
          <p:cNvPicPr preferRelativeResize="0"/>
          <p:nvPr/>
        </p:nvPicPr>
        <p:blipFill rotWithShape="1">
          <a:blip r:embed="rId4">
            <a:alphaModFix/>
          </a:blip>
          <a:srcRect l="35875" t="33004" r="36090" b="30105"/>
          <a:stretch/>
        </p:blipFill>
        <p:spPr>
          <a:xfrm>
            <a:off x="7697165" y="3518704"/>
            <a:ext cx="2013996" cy="2037144"/>
          </a:xfrm>
          <a:prstGeom prst="flowChartConnector">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8"/>
          <p:cNvSpPr txBox="1">
            <a:spLocks noGrp="1"/>
          </p:cNvSpPr>
          <p:nvPr>
            <p:ph type="ctrTitle"/>
          </p:nvPr>
        </p:nvSpPr>
        <p:spPr>
          <a:xfrm>
            <a:off x="937951" y="728606"/>
            <a:ext cx="5584769" cy="2936614"/>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Clr>
                <a:schemeClr val="accent6"/>
              </a:buClr>
              <a:buSzPts val="7200"/>
              <a:buFont typeface="Open Sans Light"/>
              <a:buNone/>
            </a:pPr>
            <a:r>
              <a:rPr lang="en-US" dirty="0"/>
              <a:t>Initiatives and Programs</a:t>
            </a:r>
            <a:endParaRPr dirty="0">
              <a:latin typeface="Open Sans"/>
              <a:ea typeface="Open Sans"/>
              <a:cs typeface="Open Sans"/>
              <a:sym typeface="Open Sans"/>
            </a:endParaRPr>
          </a:p>
        </p:txBody>
      </p:sp>
      <p:sp>
        <p:nvSpPr>
          <p:cNvPr id="197" name="Google Shape;197;p8"/>
          <p:cNvSpPr txBox="1">
            <a:spLocks noGrp="1"/>
          </p:cNvSpPr>
          <p:nvPr>
            <p:ph type="body" idx="2"/>
          </p:nvPr>
        </p:nvSpPr>
        <p:spPr>
          <a:xfrm>
            <a:off x="626122" y="801186"/>
            <a:ext cx="68579" cy="2842260"/>
          </a:xfrm>
          <a:prstGeom prst="rect">
            <a:avLst/>
          </a:prstGeom>
          <a:solidFill>
            <a:schemeClr val="lt1"/>
          </a:solidFill>
          <a:ln>
            <a:noFill/>
          </a:ln>
        </p:spPr>
        <p:txBody>
          <a:bodyPr spcFirstLastPara="1" wrap="square" lIns="0" tIns="0" rIns="0" bIns="0" anchor="ctr" anchorCtr="0">
            <a:noAutofit/>
          </a:bodyPr>
          <a:lstStyle/>
          <a:p>
            <a:pPr marL="0" lvl="0" indent="0" algn="r" rtl="0">
              <a:lnSpc>
                <a:spcPct val="90000"/>
              </a:lnSpc>
              <a:spcBef>
                <a:spcPts val="0"/>
              </a:spcBef>
              <a:spcAft>
                <a:spcPts val="0"/>
              </a:spcAft>
              <a:buClr>
                <a:schemeClr val="lt1"/>
              </a:buClr>
              <a:buSzPts val="1400"/>
              <a:buNone/>
            </a:pPr>
            <a:endParaRPr/>
          </a:p>
        </p:txBody>
      </p:sp>
      <p:sp>
        <p:nvSpPr>
          <p:cNvPr id="198" name="Google Shape;198;p8"/>
          <p:cNvSpPr txBox="1">
            <a:spLocks noGrp="1"/>
          </p:cNvSpPr>
          <p:nvPr>
            <p:ph type="body" idx="1"/>
          </p:nvPr>
        </p:nvSpPr>
        <p:spPr>
          <a:xfrm>
            <a:off x="624841" y="6261100"/>
            <a:ext cx="9502140" cy="365125"/>
          </a:xfrm>
          <a:prstGeom prst="rect">
            <a:avLst/>
          </a:prstGeom>
          <a:noFill/>
          <a:ln>
            <a:noFill/>
          </a:ln>
        </p:spPr>
        <p:txBody>
          <a:bodyPr spcFirstLastPara="1" wrap="square" lIns="0" tIns="0" rIns="0" bIns="0" anchor="ctr" anchorCtr="0">
            <a:noAutofit/>
          </a:bodyPr>
          <a:lstStyle/>
          <a:p>
            <a:pPr marL="0" lvl="0" indent="0" algn="r" rtl="0">
              <a:lnSpc>
                <a:spcPct val="90000"/>
              </a:lnSpc>
              <a:spcBef>
                <a:spcPts val="0"/>
              </a:spcBef>
              <a:spcAft>
                <a:spcPts val="0"/>
              </a:spcAft>
              <a:buClr>
                <a:schemeClr val="accent6"/>
              </a:buClr>
              <a:buSzPts val="1400"/>
              <a:buNone/>
            </a:pPr>
            <a:endParaRPr/>
          </a:p>
        </p:txBody>
      </p:sp>
    </p:spTree>
  </p:cSld>
  <p:clrMapOvr>
    <a:masterClrMapping/>
  </p:clrMapOvr>
</p:sld>
</file>

<file path=ppt/theme/theme1.xml><?xml version="1.0" encoding="utf-8"?>
<a:theme xmlns:a="http://schemas.openxmlformats.org/drawingml/2006/main" name="Title Slides">
  <a:themeElements>
    <a:clrScheme name="research4life">
      <a:dk1>
        <a:srgbClr val="004289"/>
      </a:dk1>
      <a:lt1>
        <a:srgbClr val="FFFFFF"/>
      </a:lt1>
      <a:dk2>
        <a:srgbClr val="F49600"/>
      </a:dk2>
      <a:lt2>
        <a:srgbClr val="E7E6E6"/>
      </a:lt2>
      <a:accent1>
        <a:srgbClr val="004289"/>
      </a:accent1>
      <a:accent2>
        <a:srgbClr val="F49600"/>
      </a:accent2>
      <a:accent3>
        <a:srgbClr val="56AF31"/>
      </a:accent3>
      <a:accent4>
        <a:srgbClr val="E9500E"/>
      </a:accent4>
      <a:accent5>
        <a:srgbClr val="53565A"/>
      </a:accent5>
      <a:accent6>
        <a:srgbClr val="000000"/>
      </a:accent6>
      <a:hlink>
        <a:srgbClr val="004289"/>
      </a:hlink>
      <a:folHlink>
        <a:srgbClr val="53565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xt Base Content Pages">
  <a:themeElements>
    <a:clrScheme name="research4life">
      <a:dk1>
        <a:srgbClr val="004289"/>
      </a:dk1>
      <a:lt1>
        <a:srgbClr val="FFFFFF"/>
      </a:lt1>
      <a:dk2>
        <a:srgbClr val="F49600"/>
      </a:dk2>
      <a:lt2>
        <a:srgbClr val="E7E6E6"/>
      </a:lt2>
      <a:accent1>
        <a:srgbClr val="004289"/>
      </a:accent1>
      <a:accent2>
        <a:srgbClr val="F49600"/>
      </a:accent2>
      <a:accent3>
        <a:srgbClr val="56AF31"/>
      </a:accent3>
      <a:accent4>
        <a:srgbClr val="E9500E"/>
      </a:accent4>
      <a:accent5>
        <a:srgbClr val="53565A"/>
      </a:accent5>
      <a:accent6>
        <a:srgbClr val="000000"/>
      </a:accent6>
      <a:hlink>
        <a:srgbClr val="004289"/>
      </a:hlink>
      <a:folHlink>
        <a:srgbClr val="53565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nternal Section Title Slides">
  <a:themeElements>
    <a:clrScheme name="research4life">
      <a:dk1>
        <a:srgbClr val="004289"/>
      </a:dk1>
      <a:lt1>
        <a:srgbClr val="FFFFFF"/>
      </a:lt1>
      <a:dk2>
        <a:srgbClr val="F49600"/>
      </a:dk2>
      <a:lt2>
        <a:srgbClr val="E7E6E6"/>
      </a:lt2>
      <a:accent1>
        <a:srgbClr val="004289"/>
      </a:accent1>
      <a:accent2>
        <a:srgbClr val="F49600"/>
      </a:accent2>
      <a:accent3>
        <a:srgbClr val="56AF31"/>
      </a:accent3>
      <a:accent4>
        <a:srgbClr val="E9500E"/>
      </a:accent4>
      <a:accent5>
        <a:srgbClr val="53565A"/>
      </a:accent5>
      <a:accent6>
        <a:srgbClr val="000000"/>
      </a:accent6>
      <a:hlink>
        <a:srgbClr val="004289"/>
      </a:hlink>
      <a:folHlink>
        <a:srgbClr val="53565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itle Slides">
  <a:themeElements>
    <a:clrScheme name="research4life">
      <a:dk1>
        <a:srgbClr val="004289"/>
      </a:dk1>
      <a:lt1>
        <a:srgbClr val="FFFFFF"/>
      </a:lt1>
      <a:dk2>
        <a:srgbClr val="F49600"/>
      </a:dk2>
      <a:lt2>
        <a:srgbClr val="E7E6E6"/>
      </a:lt2>
      <a:accent1>
        <a:srgbClr val="004289"/>
      </a:accent1>
      <a:accent2>
        <a:srgbClr val="F49600"/>
      </a:accent2>
      <a:accent3>
        <a:srgbClr val="56AF31"/>
      </a:accent3>
      <a:accent4>
        <a:srgbClr val="E9500E"/>
      </a:accent4>
      <a:accent5>
        <a:srgbClr val="53565A"/>
      </a:accent5>
      <a:accent6>
        <a:srgbClr val="000000"/>
      </a:accent6>
      <a:hlink>
        <a:srgbClr val="004289"/>
      </a:hlink>
      <a:folHlink>
        <a:srgbClr val="53565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xt Base Content Pages">
  <a:themeElements>
    <a:clrScheme name="research4life">
      <a:dk1>
        <a:srgbClr val="004289"/>
      </a:dk1>
      <a:lt1>
        <a:srgbClr val="FFFFFF"/>
      </a:lt1>
      <a:dk2>
        <a:srgbClr val="F49600"/>
      </a:dk2>
      <a:lt2>
        <a:srgbClr val="E7E6E6"/>
      </a:lt2>
      <a:accent1>
        <a:srgbClr val="004289"/>
      </a:accent1>
      <a:accent2>
        <a:srgbClr val="F49600"/>
      </a:accent2>
      <a:accent3>
        <a:srgbClr val="56AF31"/>
      </a:accent3>
      <a:accent4>
        <a:srgbClr val="E9500E"/>
      </a:accent4>
      <a:accent5>
        <a:srgbClr val="53565A"/>
      </a:accent5>
      <a:accent6>
        <a:srgbClr val="000000"/>
      </a:accent6>
      <a:hlink>
        <a:srgbClr val="004289"/>
      </a:hlink>
      <a:folHlink>
        <a:srgbClr val="53565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TotalTime>
  <Words>1054</Words>
  <Application>Microsoft Office PowerPoint</Application>
  <PresentationFormat>Widescreen</PresentationFormat>
  <Paragraphs>104</Paragraphs>
  <Slides>19</Slides>
  <Notes>19</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19</vt:i4>
      </vt:variant>
    </vt:vector>
  </HeadingPairs>
  <TitlesOfParts>
    <vt:vector size="29" baseType="lpstr">
      <vt:lpstr>Open Sans Light</vt:lpstr>
      <vt:lpstr>Open Sans</vt:lpstr>
      <vt:lpstr>Arial</vt:lpstr>
      <vt:lpstr>Calibri</vt:lpstr>
      <vt:lpstr>Open Sans Medium</vt:lpstr>
      <vt:lpstr>Title Slides</vt:lpstr>
      <vt:lpstr>Text Base Content Pages</vt:lpstr>
      <vt:lpstr>Internal Section Title Slides</vt:lpstr>
      <vt:lpstr>Title Slides</vt:lpstr>
      <vt:lpstr>Text Base Content Pages</vt:lpstr>
      <vt:lpstr>Research4Life: Networks, Equity and Engagement in Action for 25 Years</vt:lpstr>
      <vt:lpstr>What is Research4Life?</vt:lpstr>
      <vt:lpstr>PowerPoint Presentation</vt:lpstr>
      <vt:lpstr>Our Journey</vt:lpstr>
      <vt:lpstr>Vision for 2030</vt:lpstr>
      <vt:lpstr>Our Impact </vt:lpstr>
      <vt:lpstr>Our Impact – Research Studies</vt:lpstr>
      <vt:lpstr>R4L OPEN</vt:lpstr>
      <vt:lpstr>Initiatives and Programs</vt:lpstr>
      <vt:lpstr>Country Connectors: Bridging the gap</vt:lpstr>
      <vt:lpstr>Capacity Development</vt:lpstr>
      <vt:lpstr>Committees</vt:lpstr>
      <vt:lpstr>Challenges</vt:lpstr>
      <vt:lpstr>Friends of Research4Life</vt:lpstr>
      <vt:lpstr>Research4Life Academic Alliance</vt:lpstr>
      <vt:lpstr>Research4Life Academic Alliance</vt:lpstr>
      <vt:lpstr>Alliance Initiatives</vt:lpstr>
      <vt:lpstr>Change the face of global research</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River Orrey</dc:creator>
  <cp:lastModifiedBy>Hollier, Carol</cp:lastModifiedBy>
  <cp:revision>2</cp:revision>
  <dcterms:created xsi:type="dcterms:W3CDTF">2025-04-24T11:52:48Z</dcterms:created>
  <dcterms:modified xsi:type="dcterms:W3CDTF">2026-03-04T15:29:01Z</dcterms:modified>
</cp:coreProperties>
</file>