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ECD6-96F2-B946-AE6D-532F9614262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E121-8333-1148-8D6A-202BB38D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BFECD78-3C8E-49F2-8FAB-59489D168AB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904E-BC9D-CD88-4EFD-5777BA0BE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2DD21-7933-B5BA-1CB2-786F4BC74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209036"/>
            <a:ext cx="6477000" cy="1174088"/>
          </a:xfrm>
        </p:spPr>
        <p:txBody>
          <a:bodyPr/>
          <a:lstStyle/>
          <a:p>
            <a:r>
              <a:rPr lang="en-US" dirty="0"/>
              <a:t>Professor Helen Newall</a:t>
            </a:r>
          </a:p>
          <a:p>
            <a:r>
              <a:rPr lang="en-US" sz="1800" dirty="0" err="1"/>
              <a:t>helen.newall@edgehill.ac.uk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18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WORK-CARL.jp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12326</TotalTime>
  <Words>14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Goudy Old Style</vt:lpstr>
      <vt:lpstr>Impact</vt:lpstr>
      <vt:lpstr>Rockwell</vt:lpstr>
      <vt:lpstr>Inkwell</vt:lpstr>
      <vt:lpstr>Open Research</vt:lpstr>
      <vt:lpstr>PowerPoint Presentation</vt:lpstr>
    </vt:vector>
  </TitlesOfParts>
  <Manager/>
  <Company>Edge Hill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as Research</dc:title>
  <dc:subject/>
  <dc:creator>Helen Newall</dc:creator>
  <cp:keywords/>
  <dc:description/>
  <cp:lastModifiedBy>Stephan, Katherine</cp:lastModifiedBy>
  <cp:revision>103</cp:revision>
  <dcterms:created xsi:type="dcterms:W3CDTF">2017-07-04T18:21:50Z</dcterms:created>
  <dcterms:modified xsi:type="dcterms:W3CDTF">2026-03-06T09:48:31Z</dcterms:modified>
  <cp:category/>
</cp:coreProperties>
</file>